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notesSlides/notesSlide43.xml" ContentType="application/vnd.openxmlformats-officedocument.presentationml.notesSlide+xml"/>
  <Override PartName="/ppt/ink/ink2.xml" ContentType="application/inkml+xml"/>
  <Override PartName="/ppt/notesSlides/notesSlide44.xml" ContentType="application/vnd.openxmlformats-officedocument.presentationml.notesSlide+xml"/>
  <Override PartName="/ppt/ink/ink3.xml" ContentType="application/inkml+xml"/>
  <Override PartName="/ppt/notesSlides/notesSlide45.xml" ContentType="application/vnd.openxmlformats-officedocument.presentationml.notesSlide+xml"/>
  <Override PartName="/ppt/ink/ink4.xml" ContentType="application/inkml+xml"/>
  <Override PartName="/ppt/notesSlides/notesSlide46.xml" ContentType="application/vnd.openxmlformats-officedocument.presentationml.notesSlide+xml"/>
  <Override PartName="/ppt/ink/ink5.xml" ContentType="application/inkml+xml"/>
  <Override PartName="/ppt/notesSlides/notesSlide47.xml" ContentType="application/vnd.openxmlformats-officedocument.presentationml.notesSlide+xml"/>
  <Override PartName="/ppt/ink/ink6.xml" ContentType="application/inkml+xml"/>
  <Override PartName="/ppt/notesSlides/notesSlide4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9.xml" ContentType="application/vnd.openxmlformats-officedocument.presentationml.notesSlide+xml"/>
  <Override PartName="/ppt/ink/ink10.xml" ContentType="application/inkml+xml"/>
  <Override PartName="/ppt/notesSlides/notesSlide50.xml" ContentType="application/vnd.openxmlformats-officedocument.presentationml.notesSlide+xml"/>
  <Override PartName="/ppt/ink/ink11.xml" ContentType="application/inkml+xml"/>
  <Override PartName="/ppt/notesSlides/notesSlide51.xml" ContentType="application/vnd.openxmlformats-officedocument.presentationml.notesSlide+xml"/>
  <Override PartName="/ppt/ink/ink12.xml" ContentType="application/inkml+xml"/>
  <Override PartName="/ppt/notesSlides/notesSlide52.xml" ContentType="application/vnd.openxmlformats-officedocument.presentationml.notesSlide+xml"/>
  <Override PartName="/ppt/ink/ink13.xml" ContentType="application/inkml+xml"/>
  <Override PartName="/ppt/notesSlides/notesSlide53.xml" ContentType="application/vnd.openxmlformats-officedocument.presentationml.notesSlide+xml"/>
  <Override PartName="/ppt/ink/ink14.xml" ContentType="application/inkml+xml"/>
  <Override PartName="/ppt/notesSlides/notesSlide54.xml" ContentType="application/vnd.openxmlformats-officedocument.presentationml.notesSlide+xml"/>
  <Override PartName="/ppt/ink/ink15.xml" ContentType="application/inkml+xml"/>
  <Override PartName="/ppt/notesSlides/notesSlide55.xml" ContentType="application/vnd.openxmlformats-officedocument.presentationml.notesSlide+xml"/>
  <Override PartName="/ppt/ink/ink16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ink/ink17.xml" ContentType="application/inkml+xml"/>
  <Override PartName="/ppt/notesSlides/notesSlide58.xml" ContentType="application/vnd.openxmlformats-officedocument.presentationml.notesSlide+xml"/>
  <Override PartName="/ppt/ink/ink18.xml" ContentType="application/inkml+xml"/>
  <Override PartName="/ppt/notesSlides/notesSlide59.xml" ContentType="application/vnd.openxmlformats-officedocument.presentationml.notesSlide+xml"/>
  <Override PartName="/ppt/ink/ink19.xml" ContentType="application/inkml+xml"/>
  <Override PartName="/ppt/notesSlides/notesSlide60.xml" ContentType="application/vnd.openxmlformats-officedocument.presentationml.notesSlide+xml"/>
  <Override PartName="/ppt/ink/ink20.xml" ContentType="application/inkml+xml"/>
  <Override PartName="/ppt/notesSlides/notesSlide61.xml" ContentType="application/vnd.openxmlformats-officedocument.presentationml.notesSlide+xml"/>
  <Override PartName="/ppt/ink/ink21.xml" ContentType="application/inkml+xml"/>
  <Override PartName="/ppt/notesSlides/notesSlide62.xml" ContentType="application/vnd.openxmlformats-officedocument.presentationml.notesSlide+xml"/>
  <Override PartName="/ppt/ink/ink22.xml" ContentType="application/inkml+xml"/>
  <Override PartName="/ppt/notesSlides/notesSlide63.xml" ContentType="application/vnd.openxmlformats-officedocument.presentationml.notesSlide+xml"/>
  <Override PartName="/ppt/ink/ink23.xml" ContentType="application/inkml+xml"/>
  <Override PartName="/ppt/notesSlides/notesSlide64.xml" ContentType="application/vnd.openxmlformats-officedocument.presentationml.notesSlide+xml"/>
  <Override PartName="/ppt/ink/ink24.xml" ContentType="application/inkml+xml"/>
  <Override PartName="/ppt/notesSlides/notesSlide65.xml" ContentType="application/vnd.openxmlformats-officedocument.presentationml.notesSlide+xml"/>
  <Override PartName="/ppt/ink/ink25.xml" ContentType="application/inkml+xml"/>
  <Override PartName="/ppt/notesSlides/notesSlide66.xml" ContentType="application/vnd.openxmlformats-officedocument.presentationml.notesSlide+xml"/>
  <Override PartName="/ppt/ink/ink26.xml" ContentType="application/inkml+xml"/>
  <Override PartName="/ppt/notesSlides/notesSlide67.xml" ContentType="application/vnd.openxmlformats-officedocument.presentationml.notesSlide+xml"/>
  <Override PartName="/ppt/ink/ink27.xml" ContentType="application/inkml+xml"/>
  <Override PartName="/ppt/notesSlides/notesSlide68.xml" ContentType="application/vnd.openxmlformats-officedocument.presentationml.notesSlide+xml"/>
  <Override PartName="/ppt/ink/ink28.xml" ContentType="application/inkml+xml"/>
  <Override PartName="/ppt/notesSlides/notesSlide69.xml" ContentType="application/vnd.openxmlformats-officedocument.presentationml.notesSlide+xml"/>
  <Override PartName="/ppt/ink/ink29.xml" ContentType="application/inkml+xml"/>
  <Override PartName="/ppt/notesSlides/notesSlide70.xml" ContentType="application/vnd.openxmlformats-officedocument.presentationml.notesSlide+xml"/>
  <Override PartName="/ppt/ink/ink30.xml" ContentType="application/inkml+xml"/>
  <Override PartName="/ppt/notesSlides/notesSlide71.xml" ContentType="application/vnd.openxmlformats-officedocument.presentationml.notesSlide+xml"/>
  <Override PartName="/ppt/ink/ink31.xml" ContentType="application/inkml+xml"/>
  <Override PartName="/ppt/notesSlides/notesSlide72.xml" ContentType="application/vnd.openxmlformats-officedocument.presentationml.notesSlide+xml"/>
  <Override PartName="/ppt/ink/ink32.xml" ContentType="application/inkml+xml"/>
  <Override PartName="/ppt/notesSlides/notesSlide73.xml" ContentType="application/vnd.openxmlformats-officedocument.presentationml.notesSlide+xml"/>
  <Override PartName="/ppt/ink/ink33.xml" ContentType="application/inkml+xml"/>
  <Override PartName="/ppt/notesSlides/notesSlide74.xml" ContentType="application/vnd.openxmlformats-officedocument.presentationml.notesSlide+xml"/>
  <Override PartName="/ppt/ink/ink34.xml" ContentType="application/inkml+xml"/>
  <Override PartName="/ppt/notesSlides/notesSlide75.xml" ContentType="application/vnd.openxmlformats-officedocument.presentationml.notesSlide+xml"/>
  <Override PartName="/ppt/ink/ink35.xml" ContentType="application/inkml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2" r:id="rId1"/>
    <p:sldMasterId id="2147483808" r:id="rId2"/>
    <p:sldMasterId id="2147483820" r:id="rId3"/>
    <p:sldMasterId id="2147483918" r:id="rId4"/>
  </p:sldMasterIdLst>
  <p:notesMasterIdLst>
    <p:notesMasterId r:id="rId102"/>
  </p:notesMasterIdLst>
  <p:handoutMasterIdLst>
    <p:handoutMasterId r:id="rId103"/>
  </p:handoutMasterIdLst>
  <p:sldIdLst>
    <p:sldId id="776" r:id="rId5"/>
    <p:sldId id="777" r:id="rId6"/>
    <p:sldId id="635" r:id="rId7"/>
    <p:sldId id="258" r:id="rId8"/>
    <p:sldId id="259" r:id="rId9"/>
    <p:sldId id="261" r:id="rId10"/>
    <p:sldId id="262" r:id="rId11"/>
    <p:sldId id="779" r:id="rId12"/>
    <p:sldId id="780" r:id="rId13"/>
    <p:sldId id="785" r:id="rId14"/>
    <p:sldId id="786" r:id="rId15"/>
    <p:sldId id="887" r:id="rId16"/>
    <p:sldId id="791" r:id="rId17"/>
    <p:sldId id="890" r:id="rId18"/>
    <p:sldId id="895" r:id="rId19"/>
    <p:sldId id="891" r:id="rId20"/>
    <p:sldId id="892" r:id="rId21"/>
    <p:sldId id="893" r:id="rId22"/>
    <p:sldId id="801" r:id="rId23"/>
    <p:sldId id="804" r:id="rId24"/>
    <p:sldId id="820" r:id="rId25"/>
    <p:sldId id="824" r:id="rId26"/>
    <p:sldId id="829" r:id="rId27"/>
    <p:sldId id="830" r:id="rId28"/>
    <p:sldId id="894" r:id="rId29"/>
    <p:sldId id="834" r:id="rId30"/>
    <p:sldId id="835" r:id="rId31"/>
    <p:sldId id="836" r:id="rId32"/>
    <p:sldId id="838" r:id="rId33"/>
    <p:sldId id="282" r:id="rId34"/>
    <p:sldId id="839" r:id="rId35"/>
    <p:sldId id="840" r:id="rId36"/>
    <p:sldId id="841" r:id="rId37"/>
    <p:sldId id="842" r:id="rId38"/>
    <p:sldId id="843" r:id="rId39"/>
    <p:sldId id="844" r:id="rId40"/>
    <p:sldId id="845" r:id="rId41"/>
    <p:sldId id="846" r:id="rId42"/>
    <p:sldId id="847" r:id="rId43"/>
    <p:sldId id="848" r:id="rId44"/>
    <p:sldId id="295" r:id="rId45"/>
    <p:sldId id="676" r:id="rId46"/>
    <p:sldId id="917" r:id="rId47"/>
    <p:sldId id="918" r:id="rId48"/>
    <p:sldId id="920" r:id="rId49"/>
    <p:sldId id="921" r:id="rId50"/>
    <p:sldId id="925" r:id="rId51"/>
    <p:sldId id="978" r:id="rId52"/>
    <p:sldId id="981" r:id="rId53"/>
    <p:sldId id="926" r:id="rId54"/>
    <p:sldId id="924" r:id="rId55"/>
    <p:sldId id="923" r:id="rId56"/>
    <p:sldId id="927" r:id="rId57"/>
    <p:sldId id="928" r:id="rId58"/>
    <p:sldId id="929" r:id="rId59"/>
    <p:sldId id="931" r:id="rId60"/>
    <p:sldId id="977" r:id="rId61"/>
    <p:sldId id="934" r:id="rId62"/>
    <p:sldId id="972" r:id="rId63"/>
    <p:sldId id="935" r:id="rId64"/>
    <p:sldId id="979" r:id="rId65"/>
    <p:sldId id="937" r:id="rId66"/>
    <p:sldId id="938" r:id="rId67"/>
    <p:sldId id="939" r:id="rId68"/>
    <p:sldId id="940" r:id="rId69"/>
    <p:sldId id="941" r:id="rId70"/>
    <p:sldId id="943" r:id="rId71"/>
    <p:sldId id="976" r:id="rId72"/>
    <p:sldId id="974" r:id="rId73"/>
    <p:sldId id="944" r:id="rId74"/>
    <p:sldId id="942" r:id="rId75"/>
    <p:sldId id="980" r:id="rId76"/>
    <p:sldId id="946" r:id="rId77"/>
    <p:sldId id="975" r:id="rId78"/>
    <p:sldId id="947" r:id="rId79"/>
    <p:sldId id="948" r:id="rId80"/>
    <p:sldId id="952" r:id="rId81"/>
    <p:sldId id="953" r:id="rId82"/>
    <p:sldId id="954" r:id="rId83"/>
    <p:sldId id="955" r:id="rId84"/>
    <p:sldId id="956" r:id="rId85"/>
    <p:sldId id="964" r:id="rId86"/>
    <p:sldId id="957" r:id="rId87"/>
    <p:sldId id="965" r:id="rId88"/>
    <p:sldId id="962" r:id="rId89"/>
    <p:sldId id="967" r:id="rId90"/>
    <p:sldId id="744" r:id="rId91"/>
    <p:sldId id="745" r:id="rId92"/>
    <p:sldId id="867" r:id="rId93"/>
    <p:sldId id="868" r:id="rId94"/>
    <p:sldId id="869" r:id="rId95"/>
    <p:sldId id="870" r:id="rId96"/>
    <p:sldId id="871" r:id="rId97"/>
    <p:sldId id="872" r:id="rId98"/>
    <p:sldId id="873" r:id="rId99"/>
    <p:sldId id="889" r:id="rId100"/>
    <p:sldId id="886" r:id="rId101"/>
  </p:sldIdLst>
  <p:sldSz cx="9144000" cy="6858000" type="screen4x3"/>
  <p:notesSz cx="6858000" cy="9144000"/>
  <p:custDataLst>
    <p:tags r:id="rId10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9" autoAdjust="0"/>
    <p:restoredTop sz="79713" autoAdjust="0"/>
  </p:normalViewPr>
  <p:slideViewPr>
    <p:cSldViewPr>
      <p:cViewPr varScale="1">
        <p:scale>
          <a:sx n="59" d="100"/>
          <a:sy n="59" d="100"/>
        </p:scale>
        <p:origin x="193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7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5/15/2022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04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09:09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 4853 434 0,'0'0'204'0,"0"0"1"0,0 0 16 16,0 0-92-16,-84 8 39 15,65-4-52-15,-2-2-54 16,3 3-14-16,2 0-13 16,1 0 3-16,0 0 0 15,3 3-15-15,-3 0-12 16,3 3-10-16,0 5 6 16,-3-1 2-16,0 2-2 15,-1 5 5-15,1 0-5 16,-3 4 3-16,0 0 2 15,2-2 7-15,-2 3 1 0,4-2-9 16,0-2-10-16,3 4 1 16,-1-3 0-16,5 1-1 15,-1 2 0-15,4 1 0 16,2 0 1-16,2-2-1 16,0 2 0-16,0 1 0 15,2 0 0-15,5 1 0 16,5 1 9-16,-3-2-4 15,5 1-5-15,2 0 0 16,-2-2 0-16,6-2 1 16,-2 3-1-16,3 0 1 15,0-2-1-15,3 3 6 0,1 0 2 16,-1-1-7 0,3 0 8-16,0-4-10 0,1-1 1 15,-1-3 0-15,3-4 11 16,-2-2-3-16,2-3 1 15,-3-3-1-15,1-6 1 16,-1 0-2-16,-3-1 3 16,1-2-3-16,-1 0 0 15,0 0-6-15,-3-5 4 16,6-2-5-16,-2-1 10 16,3-1-11-16,-1 0 1 15,0-2 1-15,3 2 0 16,-2-2 4-16,2-2-5 15,0 0 5-15,-2 1-5 16,2-2 9-16,-2 2-9 0,-2 0 0 16,-1 0 0-16,-1 2 5 15,1 0-5-15,-4 3-1 16,3-3 0-16,0 4 0 16,1-3 8-16,-2 2-8 15,2 2 0-15,-4-2 0 16,3 4-1-16,1 0 1 15,0 0 0-15,2 1 0 16,-4 1 0-16,4 1 0 16,-3 0 0-16,1 0 0 15,-2 0 0-15,-1 0 0 16,3 3 0-16,2 3 1 16,-2 0-1-16,3-1 0 0,1-1-1 15,-3 1 1-15,2 0 0 16,0 0 0-16,-1-2 1 15,-2 3-1-15,3-1 0 16,-2 0 0-16,-1 0-1 16,2 2 1-16,-3-2 0 15,6 2 0-15,0-2 1 16,-1 1-2-16,1 0 2 16,2-3-1-16,-3 4 0 15,3-3 0-15,-1-1-1 16,-1 2 2-16,1 0-1 15,1-1 0-15,0 0 0 0,-3-2 0 16,-1 2 1-16,0-3-1 16,1 1 1-16,-4 0 0 15,3-2-1-15,-4 0 0 16,3 0 0-16,3 0-1 16,-4 0 1-16,2 0-1 15,0 0 1-15,0 0 0 16,2 0 0-16,-3 1 0 15,3 2 0-15,-2 2 0 16,-2-1 0-16,2-2 0 16,-2 3 0-16,1-2 0 15,0 0 0-15,-1 0 0 16,0 0 0-16,1 1 0 16,-3-1 0-16,0-1 0 15,-4 1 0-15,0-1-1 0,-3 1 1 16,2-1 0-16,-1 0 0 15,-1-2 0-15,-1 1 0 16,0-1 0-16,2 0 0 16,1 0 0-16,-2 0 0 15,5 0 1-15,-1 0 0 16,-4-1-1-16,5-3 0 16,-3-1 1-16,-1 1 6 15,3-2-5-15,-3 1-1 16,1 0-1-16,2 1 0 15,-1-1 2-15,1 2-1 16,1-2 0-16,-1 1-1 16,1 1 0-16,-1-2 0 15,3 0 0-15,-3 1 1 0,3 0-1 16,-2 0 0-16,3 0 1 16,-5 0-1-16,5-2 0 15,-4 1 0-15,4 0 0 16,-5 2-1-16,5-3 1 15,-1 3 0-15,1-4 0 16,1 3 0-16,-4 1 0 16,2 0 0-16,0-1 0 15,0 0 0-15,-3 1 0 16,3 0 0-16,-2 0 0 16,2 1 0-16,-3 0 0 15,3 1 0-15,-3-1 0 0,2 2 0 16,-2 0 0-1,0 0 0-15,1 0 0 0,-4 0 0 16,3 0 0-16,-2 0 0 16,0 0 0-16,1 0 0 15,-2 0 0-15,3 0 0 16,1 0 0-16,1 0 0 16,1 2 0-16,0 1 0 15,-2-1 0-15,2 1 0 16,1-1 0-16,-1 0 0 15,0 1 0-15,-2 2 0 16,-1-3 0-16,3 1 1 0,-4 0-1 16,3 1 0-1,-1-1 0-15,1 1 0 0,1-1 0 16,1-3 0-16,2 2 0 16,0-2 0-16,6 0 1 15,-2 0 0-15,0 0 6 16,2 0-5-16,2 0-1 15,-1 0 1-15,-1 0-1 16,1 0 0-16,0 0 0 16,0 0 0-16,-1 0 1 15,2 0-1-15,-1 0 0 16,2 0 0-16,0 0-1 16,2 0 1-16,0 0 0 15,-1 0 8-15,0-2-2 16,-1 2-6-16,-3-3 1 0,1 1 8 15,-1-1 2 1,3 0-11-16,1-1 1 0,5-1 6 16,-2 0-2-16,-1-1-5 15,5 3 10-15,-5-4-11 16,-1 3 1-16,-2 1 6 16,-5 1-6-16,3-1-1 15,-4 2 1-15,-3-1-1 16,1 2 1-16,-4-2-1 15,-2 2 0-15,-1 0 0 16,-4 0-1-16,0 0 0 16,0 0 1-16,2 0 0 15,2 0 0-15,0 0 0 16,0 0 0-16,1 0-1 16,-1 0 1-16,2 0 1 0,2 0-1 15,2-1-1-15,-2-2 1 16,3 2 0-16,-3 1 0 15,-3 0 0-15,-3 0 0 16,1 0 0-16,-1 0-1 16,-1 0 0-16,2 4 0 15,2 1-2-15,0 0 3 16,-1-1-1-16,0 0 1 16,-2 3 0-16,-1-3-1 15,3 2 1-15,-2 1 0 0,2-2-1 16,0 0 1-1,1 2 0-15,-2-2 0 0,1-1 0 16,-2 1 1-16,-2 1-1 16,-1-1 0-16,-1-1 0 15,0 0-1-15,-4 0 1 16,4 0 1-16,-2-1 0 16,0-1-1-16,-3 3 0 15,-1-3 0-15,-1 0-1 16,1-1 2-16,-5 1-1 15,2-1 0-15,-2 1 0 16,1-1 0-16,-1-1 0 16,1 0 1-16,-1 2 0 0,1-2 6 15,1 0 6 1,-3 0-7-16,0 0-5 0,0 0 9 16,-2 0-10-16,4 0 1 15,-2 0 1-15,0 0-1 16,0 0 0-16,0 0-1 15,-2 0 1-15,2 0-1 16,-1 0 1-16,-1 0-1 16,1 0 0-16,-1 0 0 15,-1 0 0-15,2 0 1 16,-2 0 0-16,4 0-1 16,-2 0 0-16,-1 0 0 15,1 0 0-15,1 0 0 16,0 0 1-16,-2 0-1 15,2 0 0-15,0 0 0 0,0 0 2 16,0 0-1-16,1 0-1 16,2 0 0-16,-2 0 0 15,0 0 0-15,-1 0 1 16,2 0 3-16,-2 0-4 16,0 0 0-16,-1 0 0 15,4 0 0-15,-1 0 0 16,-1 0 0-16,1 0 0 15,-1 0 0-15,1 0 0 16,-1 0-1-16,1 0 1 16,-2 0 0-16,0 0 0 15,-2 0-1-15,1 0 1 16,-1 1-1-16,-1-1 1 16,0 0-1-16,2 0 1 15,-2 0-1-15,0 0 1 0,0 0 1 16,0 0-1-16,0 0 0 15,0 0-1-15,0 0 1 16,0 2 0-16,0-2 0 16,0 0 0-16,3 0 0 15,-3 0 0-15,1 0 1 16,1 1-1-16,-1-1-1 16,1 2 1-16,-1-2 0 15,2 0 0-15,-2 0 0 16,1 2 1-16,-1-2-1 15,1 3-1-15,-1-3 0 16,-1 0 1-16,1 0-1 0,-1 0 1 16,0 0 0-16,2 1 0 15,-2-1 0-15,0 0 0 16,0 0 0-16,0 2-1 16,0-2 1-16,0 0-1 15,0 1 1-15,0-1 0 16,0 0-1-16,0 0 1 15,0 0-1-15,0 0 1 16,0 0 0-16,0 0 0 16,0 0 0-16,0 0 0 15,0 0 0-15,0 0-1 16,0 0 1-16,0 0-1 16,0 0 1-16,0 0 0 0,0 0 0 15,0 0 0-15,0 2 0 16,0-2 0-16,0 0 0 15,0 1-1-15,0 1 0 16,2-2 0-16,-2 3 1 16,0-3-1-16,0 2 1 15,3 0-1-15,-3 1 0 16,0-2 0-16,0 0 0 16,3 1 1-16,-3-1-1 15,0-1 0-15,2 2-1 16,-2-2 2-16,0 0-1 15,1 0 1-15,-1 3 0 16,0-3 0-16,0 0 0 0,0 0 0 16,0 0 0-16,0 0 0 15,2 0 0-15,-2 0 0 16,0 0 0-16,0 0-1 16,0 0 1-16,0 0 0 15,0 0 0-15,0 0 0 16,0 0 0-16,0 0 0 15,0 0 0-15,0 0 0 16,0 0 1-16,0 0-1 16,0 0 0-16,0 0 1 15,0 0-1-15,0 0 0 16,0 0 0-16,0 0 2 16,0 0 3-16,0 0-5 15,0 0-2-15,0 0 2 0,0 0-1 16,0 0 1-16,0 0-1 15,0 0-8-15,0 0 9 16,0 0 0-16,0 0 0 16,0 0 0-16,0 2 0 15,0 0 1-15,0-1-1 16,0 2 1-16,0-2-1 16,0-1 0-16,0 2 1 15,0-2-1-15,0 0 1 16,0 1-1-16,0-1 0 15,0 0 0-15,0 0 0 16,0 0-1-16,0 0 1 16,0 0 0-16,0 0 0 15,0 0 0-15,0 0 0 0,0 0 0 16,0 0 0-16,0 2 1 16,0-2-1-16,0 0 1 15,0 0-1-15,0 0 0 16,0 0-1-16,0 0 1 15,0 2-1-15,0-2 1 16,0 0 0-16,0 1 1 16,0 1-1-16,0-2 0 15,0 2 0-15,0-2-1 16,0 1 1-16,0 1 0 16,0-1 0-16,0 0 0 15,0-1 0-15,0 0 0 0,0 1 0 16,0-1 0-16,0 0 0 15,0 2 0-15,0-2 0 16,0 1 0-16,0 0 0 16,0 1 0-16,0 1 0 15,0-1 0-15,0 1 0 16,0-3 0-16,0 2 0 16,0-2 0-16,0 0-1 15,0 1 0-15,0-1 1 16,0 0-1-16,0 0 0 15,0 0 0-15,0 0 0 16,0 0 0-16,0 0 0 16,0 0 0-16,0 0 0 15,0 2 1-15,0-2-1 16,0 0 1-16,0 0 0 0,0 0-1 16,0 0 1-16,0 0-1 15,0 1 1-15,0 2-1 16,0-2 0-16,0 3-1 15,0-4 1-15,0 3 1 16,0-1-1-16,0 1 0 16,0 0 0-16,0-2 1 15,0 2 0-15,0-1-1 16,0-2 1-16,0 3-1 16,0-1 1-16,0 1-1 15,0-2 0-15,0 2 1 16,0-1 0-16,0-1 0 0,0-1 0 15,0 0 0-15,0 0-3 16,0 0-2-16,0 0 4 16,0 0 0-16,0 0 0 15,0 0-1-15,0 0 2 16,0 0 0-16,0 0 0 16,0 0-1-16,0 0 0 15,0 0 1-15,0 0-1 16,0 0 1-16,0 0 0 15,0 0 0-15,0 0 0 16,0 0 0-16,0 0 0 16,0 0 0-16,0 0 0 15,0 0 0-15,0 0 0 0,0 0 0 16,0 0-1 0,0 0-1-16,0 0 1 0,0 0-1 15,0 0-7 1,0 0 7-16,0 0 1 0,0 0 0 15,0 0 0-15,0 0 0 16,0 0 1-16,0 0 0 16,0 0 0-16,0 0 0 15,0 0 0-15,0 0 0 16,0 0 0-16,0 0 1 16,0 0-1-16,0 0 1 15,0 0-1-15,0 0 0 16,0 0 0-16,0 0 0 0,0 0 0 15,0 0 0 1,0 0 0-16,0 0-1 0,0 0 1 16,0 0-1-1,0 0 0-15,0 0 1 0,0 0-1 16,0 0 1-16,0 0 0 16,0 0 0-16,0 0 1 15,0 0-1-15,0 0 0 16,0 0 0-16,0 0 0 15,0 0 0-15,0 0-1 16,0 0 1-16,0 0 0 16,0 0 0-16,0 0-1 15,0 0 1-15,0 0 0 16,0 0-1-16,0 0 1 16,0 0 0-16,0 0-1 0,1 0 0 15,1 0-5-15,-1 0 5 16,2 0 0-16,-3 0 1 15,0 0-1-15,1 0 0 16,-1 0 0-16,0 0 1 16,2 0 0-16,-2 0 0 15,0 0 0-15,0 0 0 16,0 0 1-16,0 0-1 16,0 0 0-16,0 0 8 15,0 0-8-15,0 0 0 16,0 0 0-16,0 0 0 15,0 0 0-15,0 0 1 0,0 0-1 16,0 0 0 0,0 0 1-16,0 0-1 0,0 0 0 15,0 0 1-15,0 0-1 16,0 0 0-16,0 0-1 16,0 0 1-16,0 0 0 15,0 0 1-15,0 0-1 16,0 0 0-16,0 0 0 15,0 0-1-15,0 0 1 16,0 0 0-16,0 0 1 16,0 0-1-16,0 0-1 15,0 0 1-15,0 0 0 16,0 0-1-16,0 0 1 16,0 0-1-16,1 0 1 15,2 0 0-15,0 0 1 0,0 0-1 16,0-3 1-16,-1 2-1 15,1-2 1-15,-2 1 0 16,1 2 0-16,-2 0-1 16,1 0 0-16,-1 0 0 15,0 0 0-15,0-1 0 16,0 1 0-16,0 0 0 16,0 0 1-16,0 0-1 15,0 0 0-15,0 0 1 16,0 0-1-16,0 0 0 15,2 0 1-15,-2-2-1 16,0 2 6-16,0 0-6 16,0 0 0-16,0 0 0 0,4-3 0 15,-4 3-2-15,0 0 2 16,3-2 2-16,-1-1-2 16,0 0 0-16,0 2 0 15,0-2 1-15,-1 1 0 16,1-1-1-16,-2 1 1 15,1 0-1-15,-1 2 1 16,2-1-1-16,-2 1 0 16,0-2 1-16,0 2 0 15,0-1 0-15,0 0-1 16,0-1 1-16,3 2-1 16,-3-1 1-16,1-1-1 0,1 0 0 15,-2 1 0-15,1-1 1 16,-1-1-1-16,0 1 0 15,2 1 1-15,-2 0-1 16,0-2 1-16,0 2-1 16,0 0 1-16,0-1-1 15,0 1 1-15,0-1-1 16,4-1 0-16,-4 1 1 16,0 0-1-16,1 1 1 15,-1-1-1-15,0 0 0 16,2-1 0-16,-2 1 0 15,0 0 0-15,0-1 0 16,1 1 1-16,-1 1-1 0,2-2 1 16,-2-1-1-16,1 0 0 15,1 1 1-15,-1 0-1 16,-1-3 0-16,2 1 1 16,-1-1-1-16,-1-2 2 15,2 0-2-15,-2 1 1 16,2-1 0-16,-2 1-1 15,0-2 1-15,0 1 0 16,4 2-1-16,-4 0 0 16,2-2 0-16,-1-1 1 15,-1 1-1-15,2-1 1 16,-2-2-1-16,0 1 0 16,0 1 0-16,0-2 1 15,0 0-1-15,0 1 0 16,0 0 2-16,0 0-2 0,0 3 0 15,0-4 0-15,0 2 0 16,0-1 0-16,0-1 0 16,0 2 0-16,0-2 0 15,0 3 1-15,0-1-1 16,0-1 0-16,0-1 0 16,0 1 0-16,-2-3 0 15,-1-1 0-15,-1 2 0 16,2 0 1-16,0-1-1 15,-1 2 0-15,0 0 0 16,0 0 0-16,0 2 0 16,2-1 0-16,-3 1 1 0,2 3-1 15,-1-2 1-15,2 2-1 16,-2-2 0-16,1 3 0 16,2-1 0-16,-1 0 0 15,1 2 1-15,0 1-1 16,0 2 1-16,0 0 0 15,0-1-1-15,0 2 1 16,0 0-1-16,0-1 0 16,0 1 0-16,0 0 0 15,0-2 1-15,0 2-1 16,0 0-1-16,0 0 1 16,0 0 0-16,0 0 1 15,0 0-1-15,0 0 0 0,0 0-1 16,0-2 1-1,0 2 0-15,0 0 0 0,0 0 0 16,0 0 0-16,0-3 0 16,0 0 0-16,0 0 0 15,0 0 0-15,3 0 0 16,0 1 0-16,0-1 0 16,0 1 0-16,1 1-1 15,-1-1 1-15,-2 1 0 16,1 1 0-16,-1-1 0 15,1 1-1-15,-2 0 1 16,1-2 0-16,1 2-1 16,1 0 0-16,-3 0 1 15,2 0-1-15,-2 0 1 16,0 0 0-16,4 0 0 0,-4 0 0 16,0 0 0-16,0 0 0 15,0 0-1-15,0 0 1 16,0 0 0-16,0 0 0 15,0 0-1-15,0 0 1 16,0 0 0-16,0 0-1 16,0 0-1-16,0 0 1 15,0 0 1-15,2 0 0 16,-1 0 0-16,1 0 0 16,-1 0 0-16,-1 0 0 15,0-3 0-15,3 3 0 16,-3 0 1-16,0 0-1 15,0 0 2-15,0-2-1 0,1 0-1 16,2-1 2-16,-1 2-1 16,-1-2-1-16,1 1 1 15,-1 1-1-15,1-2 1 16,1 3-1-16,-2-2 0 16,0 0 0-16,-1 1 0 15,2-1 0-15,0 1 0 16,-1-1 0-16,1 1 0 15,-2 0 0-15,1 1 0 16,-1-2 0-16,2 2 0 16,-2 0 0-16,0 0 0 15,0 0 0-15,0 0 1 16,0 0-1-16,0-1 0 16,0 1 0-16,0-2 0 0,4 0 2 15,-4 0-2-15,3-1 0 16,-3 1 0-16,3-1 1 15,-1 0-1-15,-1 0 0 16,1 0 2-16,-1 0-2 16,-1-2 2-16,2 2-2 15,-1-3 6-15,-1 1-6 16,1-1 2-16,-1 0 8 16,0-2 0-16,0-1-1 15,0-2-8-15,0 0 5 16,0-1-5-16,0-3 2 15,0 3 6-15,-2-5-8 16,-4 4 0-16,1-3 8 0,-2 1-8 16,1-1 0-16,1 1 0 15,-1 1 5-15,0-1-4 16,2 0 5-16,-3 3-6 16,1-2 1-16,4 5-1 15,-3-1 7-15,2 1-1 16,-1-1-6-16,-3 2 10 15,2-2-11-15,-1-1 8 16,-2 0 1-16,1-3-1 16,-3 2 4-16,-1-2 2 15,-2 1 1-15,1-3-7 16,-2 3-2-16,0-3-5 16,3 2 7-16,-2 0 0 0,1 1-7 15,1 1 8 1,0 2-2-16,1 2 20 0,1-1-3 15,1 2-14-15,-1-1 6 16,0 2-10-16,-5-2 0 16,1 0-5-16,1-1 7 15,-3 1-8-15,-1 1 6 16,1-2 5-16,-3 3 2 16,3 0-6-16,-1 1-1 15,-1 2-4-15,-2 0-1 16,-2 1-1-16,1 1 2 15,-2 1-2-15,-3 0 1 0,1 0-1 16,0 0 0 0,-5 0 1-16,1 3-2 0,-2 0 1 15,-1 2 0-15,-3-2 0 16,4 1 0-16,-3 1 0 16,3-2 0-16,-1 2 0 15,1-2 0-15,0-1 0 16,0 2 0-16,-1-1 0 15,1 1 0-15,2-3 1 16,1-1-1-16,2 0 0 16,1 0 1-16,0 0 0 15,3 0-1-15,-1 0 0 16,1 0 1-16,0 0 0 16,-1 0-1-16,-2 0 0 15,-1 0 0-15,-4 0 0 0,-1 0 0 16,-2 0 0-16,-3 0 0 15,1 0-1-15,-1 0 1 16,5 0 0-16,2 0 0 16,3 0 0-16,1 0 1 15,0 0-1-15,5 0 0 16,-2 2 0-16,2-2 0 16,2 0-1-16,-2 2 2 15,2-2-2-15,-3 1 1 16,0 1 0-16,-1-1 0 15,-1 0 1-15,0 1-1 16,-1-1 0-16,-1 3-1 16,-2-4 1-16,2 3 0 0,-3-1 0 15,0 1 0 1,0 0 0-16,3-2 1 0,0 2-1 16,2-1 0-16,1-2 0 15,0 0 0-15,-1 0 0 16,1 3 0-16,0-3 0 15,-3 0 0-15,-1 0 1 16,-5 2-1-16,2-1 1 16,-6 1-1-16,2 1 0 15,-4-2 0-15,2 2 0 16,-5-1 6-16,3 0-6 16,2-1-1-16,1 1 0 15,0 0 0-15,2-1 1 16,1-1-1-16,2 0 0 15,0 1 1-15,-1-1 0 0,0 0 0 16,6 0 0-16,-3 0 0 16,1 0-1-16,-1 0 1 15,3 0-1-15,-1 0 1 16,3 0 1-16,-1 0-1 16,1 0 0-16,2 2 0 15,1-2 0-15,-3 1 0 16,0 0 0-16,-6 2 0 15,0-2 0-15,-4 2 0 16,-9 1 0-16,1-2 0 0,-6-1 0 16,1 2 0-1,-3 0 1-15,1 0-1 0,3 0-1 16,-1 2 0-16,4-2 1 16,4 1-1-16,2 3 1 15,6-2 0-15,-1 0-1 16,4 2-10-16,3 1 11 15,-2 0-7-15,1 1-1 16,-2 0-5-16,-3 2-14 16,-2 2 12-16,-7 4 14 15,1-2-6-15,-9 1 0 16,-1 2-1-16,-8 1 7 16,2-2-9-16,0-3 9 15,1 0 0-15,2-4 1 16,-2-4-2-16,3-2 2 0,-4-3 0 15,-1-1 0-15,-3 0 0 16,2 0-1-16,-1 0 1 16,3-4 0-16,-1-2 1 15,2 0-1-15,0-2 0 16,-2 0 5-16,6 1-5 16,-2-1 0-16,1 0 0 15,1 2 0-15,6-1-1 16,-2 0 0-16,3 1 1 15,1-3 0-15,-1-1 0 16,1-1 0-16,-2 0 0 16,0-1 0-16,2-1 1 15,0 2-1-15,0 0 0 0,1 0 0 16,-1 1 1 0,0 1-1-16,-4 1 0 0,1 1 0 15,2 1 0-15,1 3 1 16,0-2-1-16,3 0 1 15,5 2-1-15,1-1 0 16,2 1 0-16,-2-2 0 16,5 0 0-16,-5 0 0 15,6 1 1-15,0 1-1 16,-1-1 0-16,1 1 0 16,-1 0 0-16,-2 1 0 15,-3 0 0-15,0 0 0 0,-3 1-1 16,-1-1 1-16,0 0 0 15,1 1 0-15,-3-2 0 16,-1-2 0-16,4 2-4 16,2 0 4-16,-1 1 1 15,6-1-1-15,1 2 0 16,2-1-1-16,0 2 1 16,3 0 0-16,0 0 1 15,3 0-1-15,1 0-1 16,-2 0 1-16,-1 0 0 15,-2 4-5-15,-3 3 5 16,-3 1 1-16,-4 1-1 16,1 1-2-16,-1 2-4 15,-3-3 6-15,4 1-2 16,3 0 1-16,-1-1-1 16,2 1-5-16,1 0 7 0,8-2 0 15,3-1-1-15,0-1 1 16,5 1-1-16,-2-2-1 15,6 1 1-15,-1 0 0 16,1 0-5-16,1 2 5 16,-6 0 0-16,5-1-1 15,2 3 1-15,-3 2 1 16,-2-1-1-16,1 0 0 16,1 1 0-16,0 1 1 15,0 1-1-15,-4 0 0 16,5 2 1-16,-1-2-1 15,0 0 1-15,0-4 1 0,2 0-1 16,-3-4 0 0,5-1 0-16,2 0 0 0,-3-4 0 15,3-1 0-15,0 1-2 16,0-1 2-16,0 2-2 16,0 1 1-16,0 4-7 15,0 1 7-15,0 6-18 16,0 15-164-16,3-4-137 15,-3-2-201-15</inkml:trace>
  <inkml:trace contextRef="#ctx0" brushRef="#br0" timeOffset="6619.7365">980 12109 497 0,'0'0'81'0,"0"0"-60"16,0 0-9-16,0 0 85 0,0 0 22 15,0 0 27 1,0-15-27-16,0 13-21 0,-6-3 17 16,2 3-59-16,-5-1 24 15,4 0 6-15,-2 2-9 16,-2-2-26-16,2 1-21 16,-2 2-9-16,1 0-1 15,1 0 1-15,-1 0-2 16,-1 0-9-16,-4 6-9 15,1 3 7-15,1 3-7 16,-2 2 9-16,-2 3-10 16,0 2 8-16,-1 2-7 15,-2 2 6-15,1 4-5 16,-2-4-1-16,3 2 7 0,1-1-7 16,0-2 6-1,3-1-1-15,0-1-6 0,0 2 0 16,0 1 0-16,3-1 1 15,-1 2-1-15,-1 1 0 16,2 0 2-16,-4-1-1 16,5 3-1-16,-1-1 5 15,1 0-5-15,3 0-1 16,2 2 1-16,0 2-1 16,3 1 0-16,0 2 0 15,0-1-5-15,0 1 5 16,0-1 0-16,6-1-1 15,3 1-5-15,1-1 7 0,1-1-6 16,5 1 4-16,-1 0 1 16,3 0 0-16,2 0 0 15,-1 1-8-15,3-3 3 16,2 1 6-16,0-2-1 16,3 0 1-16,0-2 0 15,-2-1 0-15,3-2 0 16,-1-1 2-16,0-3-2 15,-3 1 0-15,3-4-1 16,-2 1 0-16,2-2 0 16,-2 1 0-16,1 1 1 15,-5-1-1-15,1-2 0 16,-1 0 1-16,-3-2 0 16,3 1-1-16,-2-4-1 15,-1-2 0-15,0-3-4 0,-3-1 5 16,3-3 1-16,-1 0-1 15,0 0-15-15,2-4 15 16,1-6 1-16,1-2 1 16,4-2 12-16,1 0-12 15,3-1 1-15,2 2-2 16,2-3 1-16,0 2 0 16,0 0 0-16,4 1 0 15,-1 1 0-15,3-1-1 16,-2 1 0-16,-1 3-1 15,4-2 1-15,0 2-1 16,1-4 1-16,2 2 0 16,-3 1 0-16,2-2-1 15,-2 3 1-15,2-1-1 0,-3 3 1 16,1-1 1-16,-3 0-1 16,-2 4-1-16,-1 0 1 15,-1 1-1-15,-5 0 0 16,-4-1 1-16,4 1 0 15,-4-1-1-15,3-1 1 16,0 1 0-16,-1-2 0 16,3-1 0-16,-2 4 1 15,3 0 0-15,0 2-1 16,-2-1 0-16,2 1 0 16,-3 1 1-16,3 0 0 15,-1 0-1-15,-2 0 0 0,4 0 0 16,-1 0-1-16,0 0 0 15,1 4-1-15,2 2-4 16,0 1 6-16,3 0 0 16,0 0-2-16,1 1 1 15,-3-1 1-15,1 0-1 16,-3 0 0-16,-5 1 0 16,-3-3 0-16,-3 2 1 15,0-2 0-15,-3 2-1 16,1 0 1-16,2 0 2 15,2 1 20-15,0 1-9 16,4-1-12-16,0 2 11 0,4 1 1 16,1-1-6-1,-4 2 2-15,5-3-9 0,-3 2 1 16,-2-1 10-16,2 2 0 16,0-1-1-16,1 0-1 15,0 0 7-15,1 1 0 16,-1-1 0-16,1-2-7 15,-2 1 1-15,2-3 2 16,-2-2 4-16,-2 2-7 16,0-4-2-16,1 0 11 15,-5-2 0-15,4 1-2 16,-1-1 4-16,-3-1-1 16,0 0-2-16,1 0-2 15,0 0 3-15,-1 0-3 16,-1 0 1-16,3-3-10 0,-1-1 0 15,1 1-5-15,1-2 8 16,-2 2-8-16,1 0 5 16,0 2-6-16,1-1 6 15,0 1-5-15,0-2-1 16,0 1 6-16,1-3-4 16,2 1 11-16,1-3 0 15,2-3 2-15,0 3 6 16,3-1-4-16,-2-1-11 15,1 1 2-15,-4 0-1 16,6 2-6-16,-4-2 1 16,1 2-1-16,-1 0 0 0,1-1 7 15,1-1-7-15,-1 2 0 16,1-2-1-16,0 3 6 16,1-2-6-16,0 2 0 15,-2 1 1-15,3 1 0 16,2 1-1-16,-2 0 1 15,1 2 0-15,-4 0-1 16,6 0 0-16,-5 0-1 16,0 0 0-16,-2 0 1 15,1 4-1-15,-1-1 1 16,-1 0 1-16,-1 1-1 16,0 1 0-16,-1-3 0 15,1 2 1-15,2-2-1 0,0 1 2 16,1-2-2-1,3 1 1-15,1-2 0 0,-2 0 0 16,1 0 5-16,0 0 5 16,2 0-3-16,-2 0 1 15,2 0 8-15,1 0-16 16,1 0 9-16,-1-2-8 16,-2 2 7-16,0 0-8 15,-2 0-1-15,-2 0 0 16,2 0 1-16,-1 0 1 15,3 2-1-15,-2 1-1 16,1 2 1-16,-2-2 0 16,3 0-1-16,-2 0-1 15,0-3 1-15,-2 2 0 16,2 1 0-16,1 0-1 0,-3 1 1 16,-1 0 0-16,-3 2-1 15,0-1 1-15,-2 2 0 16,2 0 0-16,0 1 0 15,0-1 0-15,2 1 0 16,-3-2 0-16,1 2 0 16,0-2 1-16,-1 0-1 15,-2 1 0-15,6-2 0 16,-2 1 0-16,0 0 1 16,1-1 0-16,-2 1 0 15,-5-2 0-15,-1 3 0 16,-2-4-1-16,1 1 1 15,-1-2 0-15,4 3-1 0,2-2 1 16,0 0-1-16,2 0 0 16,0 0 0-16,0-3 1 15,-5 3 0-15,3-3 0 16,-2 2-1-16,-1 0 1 16,-2-1-1-16,1 1 0 15,2-1 0-15,-1 1 0 16,1-2 0-16,-3 1 0 15,2-1-1-15,0 0 2 16,-4 0-1-16,4 0 1 16,-4 0 15-16,1-3 6 15,-1-1-2-15,0-3 0 16,-1 4-5-16,-3 0-7 16,-2 0-7-16,-1 0 8 0,-5 1-9 15,0 2 6-15,-3 0-6 16,2 0 2-16,0 0-1 15,0-3 6-15,-2 3-6 16,7-2 0-16,-1 1 1 16,1-1-1-16,0 1-1 15,1-2 1-15,-2 0-1 16,2 3 1-16,0-5-1 16,0 2 1-16,-1-2 1 15,-1 1-1-15,3 0 1 16,-6-1 5-16,3 0-1 15,0 2 2-15,-5-2-1 16,2-1 4-16,-1 2 0 16,2-2 3-16,-1 1-4 0,-1-1-4 15,1 0-4-15,1 1-1 16,1-2 0-16,-2 2 1 16,1-2-1-16,0 2-1 15,-1 0 1-15,0 0 0 16,-1 0 0-16,-1 1 0 15,2 1 0-15,-1-2 0 16,1 0 0-16,-2 2 5 16,2-2-5-16,-2 1 0 15,-1-1 0-15,0 2 0 16,1-3 1-16,0 1-1 16,-3-1 5-16,1-2-6 0,-2 0 7 15,0-3-6 1,-2 0 7-16,-1-3-8 0,0-1 1 15,0 1 5-15,0-6-5 16,0 1 8-16,0-3 2 16,-4 1 2-16,-4-3-4 15,-1 2 3-15,0 0 2 16,0-1 0-16,0 0 0 16,2-1-1-16,-3-1-2 15,-1 1-1-15,2-3 2 16,-3 0-10-16,0-1-1 15,0-3 7-15,-1 0-7 0,2-2 0 16,-3 0 6-16,1 1-7 16,0 3 0-16,0-1 0 15,-2 3 0-15,0-1 11 16,-2 0-10-16,-2-2 6 16,1-1-6-16,-1 0 7 15,1 0-7-15,0 0 0 16,0 3 1-16,2 1-1 15,2 3 1-15,-2 2-2 16,1 1 1-16,-1 4 5 16,0-3 0-16,-1 1 2 15,-2-2-2-15,2 0-5 16,-1 0 0-16,3 2 0 16,0 2 5-16,2 2-5 15,-2 1 0-15,0 2 0 16,-3 0 0-16,-2 0 1 0,0 2 7 15,-1 0 12-15,1 2-6 16,0-1-14-16,-1 3 0 16,1-1 11-16,-2-1-11 15,-2 0 5-15,-3 3-5 16,-5-1 7-16,2 3 2 16,-3 0 0-16,-2 1-10 15,0 2 0-15,-3 0 1 16,3 0 2-16,-1 0 3 15,-3 0-5-15,5 0 0 16,-2 4 1-16,0 1 4 16,1 0-5-16,2 2 0 15,-5 0-1-15,2 0 0 16,-4 0 1-16,1-1-1 0,-1 1 1 16,-3-2 0-1,1 2 0-15,0-2 0 0,1 0 0 16,-1-1 0-16,0 0 0 15,0 0 0-15,0 0-1 16,-2 0 1-16,-3-1 0 16,0 0 6-16,-1 0-6 15,-1 1-1-15,0-1 0 16,1-1 0-16,-3 1-1 16,2 0 0-16,1-1 0 15,-1 1 0-15,1 2 0 16,-1-1 1-16,0 0-1 15,-2 2 1-15,2 1-1 0,1 0 1 16,-2 1 0-16,2-2 0 16,-4 0 0-16,1-1 1 15,-3 0 0-15,-3-3-1 16,-1 3 0-16,-1-3-8 16,-4 1 8-16,-1 0-1 15,-3-1-6-15,-3 1 6 16,4-2-7-16,-4-1 2 15,3 0 5-15,1 0-6 16,4 0 7-16,2 0-1 16,3 0 0-16,-1-6 0 15,1-5 0-15,1 2 1 0,-2-5-1 16,-2 0-1-16,-1-2 1 16,1-1-7-16,-1 0 7 15,0 0-1-15,0 0-5 16,1 1-14-16,1 3 13 15,3 1 7-15,-2 2 0 16,1 0-10-16,2 1 11 16,1-1-1-16,2 3 1 15,-2-3-2-15,1 3 2 16,-4-1-1-16,3 1-8 16,-2 1-4-16,-4 1 13 15,-7 1 0-15,-2-1-13 16,-1 1 5-16,3 2 7 0,0-2 0 15,4 0 0-15,5 1-1 16,4-3 2-16,5 1-1 16,4-2 1-16,2 0 0 15,2 1-1-15,2 2 0 16,0 0 0-16,1-1 0 16,-2 2 0-16,0 2-5 15,0 0 5-15,-2 0-1 16,-3 1 1-16,0 0-10 15,-2 0-8-15,0 0 18 16,0 0-1-16,-2 0 1 16,2 0 1-16,0 0 0 15,2 0-1-15,0 0 1 16,5 0 0-16,4 0 0 16,3 0 0-16,2 1 0 0,2 0 0 15,-2 0 0-15,4 1 0 16,-1 1 0-16,-2 0 0 15,2-1 0-15,-2 1 1 16,2 1-1-16,-4 3 1 16,1-2-1-16,4 2-1 15,-3 1 1-15,2-2 0 16,1 2-1-16,-1-2 1 16,-2 3-1-16,3-2 0 15,-3 1-4-15,3 1 4 0,0-2 1 16,1-2 0-1,0 2 1-15,1-1 0 0,1 1-1 16,3-1 0-16,0 1 1 16,2-1 0-16,1 1-1 15,0 0 0-15,0-2 0 16,3 4 0-16,-1-3-1 16,-2 2 1-16,3 0 0 15,-1 0 1-15,-2-2-1 16,3 2 0-16,0-3 0 15,0 2 0-15,0 1 0 16,0-2 0-16,-4 4 1 16,1 0-1-16,-1 2 0 15,2-2 0-15,-2 3 0 16,4-2 0-16,0-1 0 0,5 0 0 16,-1 2 0-16,2-4 0 15,-1 0-1-15,5-1 1 16,1-2 0-16,1-3-1 15,0 1 1-15,1-3 0 16,2 2 1-16,0-2-1 16,0 0 0-16,0 0 0 15,0 0 0-15,0 0 0 16,0 0 0-16,-1 0-1 16,1 0-5-16,0 3-30 15,-3 2-105-15,-3 7-97 16,-3 2-128-16,-3-3-305 0</inkml:trace>
  <inkml:trace contextRef="#ctx0" brushRef="#br0" timeOffset="29672.5266">2734 16484 780 0,'0'0'105'0,"0"0"-70"15,0 0 11-15,0 0 35 0,0 0-9 16,0 0-40-16,6-15-22 16,5 13-2-16,2 0-7 15,8 2 19-15,3 0 19 16,3 0 10-16,4 0 15 16,3 0-32-16,5 0 7 15,3 0 2-15,1 0 4 16,2 0 1-16,0 0-1 15,1 0-23-15,-4 0-13 16,3 0-3-16,-2 0 2 16,-1 4 13-16,2 0-1 15,-2 2-5-15,3-1-4 16,-2 2-3-16,-1-3-7 16,2 1-1-16,3 1 2 15,0-1 12-15,4-4 1 0,-4 2-9 16,6 0-6-1,-2-1 2-15,-3-2 5 0,1 4-6 16,-1-1 11-16,-2 0 2 16,-1 1-5-16,-3 2-8 15,-2-2 13-15,0 0 2 16,0-1 1-16,-4 0 10 16,1-3-4-16,-1 0-1 15,-3 0 0-15,-2 0-6 16,-2 0-6-16,-4 2-4 15,-3-1 0-15,-1 3-5 16,-1-3 0-16,-1 2 6 16,-1 2-1-16,4-4 11 0,0 2-3 15,-1 1-2 1,-2-1 2-16,0-3-3 0,-4 3 3 16,-1-1-1-16,-3-1-7 15,-3-1-5-15,-4 0 0 16,0 1 5-16,-2-1-5 15,-2 0-1-15,0 0 2 16,0 2 0-16,0-1-2 16,0 3-21-16,0-1-287 15,-13 2-571-15</inkml:trace>
  <inkml:trace contextRef="#ctx0" brushRef="#br0" timeOffset="35867.9884">8564 15500 1054 0,'0'0'138'16,"0"0"-101"-16,0 0 37 0,0 0 41 15,0 0-18-15,0 0-7 16,-60-25 11-16,49 20-5 16,-2-1-9-16,-2 0-13 15,0 1-10-15,-4-3-5 16,-1 4-23-16,-5-3-4 16,-5 0-10-16,0 2 0 15,-3-1 5-15,0 2-6 16,1 1 4-16,-1 1 4 15,2 0-14-15,-1 1 0 16,3-1-5-16,-1 0-1 16,-2 2 13-16,0 0-20 15,-1 0 4-15,-3 0 0 16,0 0-5-16,-3 0 11 0,-2 0 2 16,-3 0-5-16,0 4-8 15,-3 0 7 1,1 0-2-16,3 1 0 0,-2 0-5 15,3 0 12-15,3 0-11 16,1-1 11-16,7 1 1 16,1-2-4-16,3-2 2 15,1 2-5-15,1-1-1 16,0 1 6-16,-2-1-4 16,2 1-7-16,-2 0 0 15,0 3 6-15,-2 0-6 16,0-1-1-16,-1 4 1 15,4-1-1-15,0 1 1 0,0 0 0 16,3 2 1-16,0-1-1 16,1 1-1-16,2 1 2 15,2 1-2-15,-1-1 0 16,1 0 1-16,2 1-1 16,-1 0 0-16,2 0-2 15,1 2 1-15,1-1 0 16,3 2 1-16,-2 1-2 15,3 0 1-15,0 3-1 16,2 3 1-16,1-3 0 16,1 4-8-16,1 0 9 15,1-3 0-15,0 0-2 16,1-2 1-16,1 1-1 0,1-1-7 16,0 0 8-1,0 2-10-15,1 2 11 0,4 3-1 16,4 0 0-16,-2 2 1 15,5 2-1-15,-1 2 0 16,2-3 1-16,2 2 1 16,4-1 26-16,1 2-8 15,2-1-3-15,0 1-5 16,4 0-4-16,-2 0-5 16,6-1-1-16,0 0 17 15,5 0-5-15,4-3 7 16,0-2-4-16,1-3-5 15,3-2 2-15,-1-3-11 16,2-1 5-16,0-2-6 16,4-1 12-16,-3 0-5 0,2-1-2 15,-1 1-5-15,1-5 6 16,-3 1-5-16,0 0 2 16,-4 0-2-16,0-3-1 15,-1 3 0-15,-2-6 0 16,1 3 0-16,-5-2 5 15,2-1-5-15,-2-1 0 16,-3 0 0-16,-2-1 5 16,1-2-5-16,-1 0 8 15,0 0-3-15,1 0 7 0,0-5 17 16,3-3-10 0,-2-3-7-16,2 1 5 0,0-3-7 15,-2-1 5-15,-3 0-3 16,1 0 4-16,-3-1-8 15,-1-1-3-15,-5 0 6 16,2-1 0-16,-3 0-2 16,0 0-8-16,0-2 10 15,-2 0-11-15,2-1 6 16,-1 1-6-16,-1 0 0 16,-1-2 0-16,3 1 6 15,-5-4-1-15,4 1-5 16,-4-5 5-16,2 2-5 15,-1-3-1-15,-3 2 1 16,0 0 4-16,-5-2 1 0,0 4-5 16,-2 0 5-16,-3-2-6 15,-1 2 8-15,0-2 0 16,0-2-2-16,0 3 0 16,0 0-5-16,0 2 5 15,-5-3 0-15,-3 2-4 16,0-1-1-16,-2-2 0 15,-1 1 5-15,0 2-5 16,-4 1 0-16,2 3 5 16,-2 0-5-16,0 0 0 15,3 4 0-15,-6 0 5 16,3 1-6-16,-1 3 0 16,-2-3 0-16,-3 2 1 0,2-1 5 15,-5 2-5-15,-4-2-1 16,2 1 2-16,0 0-2 15,0 2-1-15,0 1 0 16,3 2 0-16,2 3 0 16,1 0 0-16,1 2-1 15,2 1 1-15,0 1-23 16,4 2-5-16,0 0-14 16,-1 0-20-16,0 2-38 15,0 9-89-15,-18 11-100 16,8-2-316-16,-5-4-1033 0</inkml:trace>
  <inkml:trace contextRef="#ctx0" brushRef="#br0" timeOffset="74951.5249">19813 6924 1679 0,'0'0'230'0,"0"0"-169"16,0 0 2-16,0 0 28 15,0 0 45-15,0 0-7 16,-6 0-17-16,7 0-28 0,12 0-11 16,7 0 0-16,9-4-14 15,5-4-17-15,5 0-9 16,4-1-2-16,-1-1-10 16,2 0-3-16,-3 0-12 15,-2-2-4-15,-5 3 4 16,0 0-5-16,-7 1-1 15,-3 1 1-15,-3 0 0 16,-5 1-1-16,-2 2-23 16,-5 1-35-16,-2 2-41 15,-3-1-60-15,-2 2-60 16,-4 0-107-16,-11 0-291 16,-6 0-253-16</inkml:trace>
  <inkml:trace contextRef="#ctx0" brushRef="#br0" timeOffset="75218.7855">19964 6992 806 0,'0'0'1040'16,"0"0"-873"-16,0 0-53 15,0 0 6-15,0 0 62 16,0 0 11-16,85-14-69 15,-40 1-47-15,5 1-45 16,5-5-13-16,-1 2-7 16,-3 0-5-16,-5 1-5 0,-3 2-1 15,-8 4-1-15,-10 4-1 16,-10 4-94-16,-24 12-169 16,-15 11-327-16,-21 3-725 0</inkml:trace>
  <inkml:trace contextRef="#ctx0" brushRef="#br0" timeOffset="76304.3426">5195 7939 1200 0,'0'0'318'0,"0"0"-40"16,0 0-65-16,0 0-100 16,0 0-44-16,0 0-16 15,0 0 48-15,66-25-5 16,-30 10-22-16,0-2-14 16,2 0-7-16,3 1-20 15,-4-3-10-15,3 0-6 16,-1 1-10-16,-6 3-6 15,-5-2-1-15,-8 8 0 16,-4-1 0-16,-7 6-41 16,-4 1-78-16,-5 3-74 15,0 0-95-15,-5 6-324 0</inkml:trace>
  <inkml:trace contextRef="#ctx0" brushRef="#br0" timeOffset="76572.9874">5391 8124 1413 0,'0'0'282'0,"0"0"-95"15,0 0-32-15,0 0 16 16,0 0-26-16,88-34-23 15,-58 15-33-15,3-2-27 0,5-1-20 16,5-3-6 0,1 1-30-16,2 1 1 0,0 2-7 15,-3 5-21-15,-10 13-159 16,-13 3-367-16,-17 0-802 0</inkml:trace>
  <inkml:trace contextRef="#ctx0" brushRef="#br0" timeOffset="82585.3083">17267 6782 859 0,'0'0'343'16,"0"0"-229"-16,0 0-1 16,0 0 15-16,0 0-29 15,0 0-32-15,0 0-21 16,-36-22 0-16,27 22-9 0,-1 9-14 15,-2 4-9 1,0 4 0-16,0-1 11 0,0 5 7 16,1 2-4-16,0 3-10 15,0 1 5-15,1 3 0 16,2 3-8-16,2 3-2 16,2 1-2-16,4 5 6 15,0 2 8-15,0 3-10 16,0 0 1-16,4-3 4 15,5 3-6-15,3-3-8 16,2-4 2-16,0 3 2 16,3-3-4-16,1 1 1 15,0-1-6-15,3 1 7 16,-1-1-7-16,2-2 0 16,-2 0 6-16,1-1-7 0,1-1 2 15,-2-2 5 1,2 0-6-16,-1-4 0 0,-1-2 0 15,2-4-1-15,-1-1 0 16,-2-7 0-16,2 1 0 16,1-5 1-16,-2 1-1 15,1-2 1-15,1-1 0 16,-2-2 0-16,0 0 0 16,1-2-1-16,1 1 0 15,0-4 2-15,1 0 4 16,3-2-6-16,-1 1 2 15,3-2-1-15,2 0 0 16,0 0 1-16,1 0 0 16,2 0-1-16,0 0 7 15,3 0-7-15,3-5 0 0,1 1 1 16,2-1-1-16,0-1 6 16,0 2-7-16,-1-2 0 15,-2 0 0-15,2 0 1 16,-1-2 0-16,3 0 0 15,1-1 0-15,1 0-1 16,1-2 1-16,2 2 5 16,1-3-6-16,0 3 2 15,-2 0 0-15,2 2-1 16,-4 2 1-16,-2 1-2 16,-3 2 1-16,-1 1-1 15,-1 1 0-15,0 0 0 16,-2 0 0-16,0 1 0 0,1 3 0 15,1 1-1-15,1-1 1 16,2 1-1-16,2 1 0 16,2-1 1-16,1 1-1 15,0-1 1-15,-1 1 0 16,1 0 0-16,-2-2 0 16,3 0 1-16,1-1-1 15,-3 0 0-15,7-1 2 16,-3 0-1-16,2 3 0 15,-2-1 8-15,2 0-8 0,-3 2 1 16,-1-2-1 0,0 2 7-16,-1-2-7 0,-1-1 6 15,2-1-5-15,-2-2 5 16,1 0-6-16,1 0 11 16,2 0-3-16,0 0-3 15,3-6 8-15,2-3-3 16,-1 2-10-16,1-2 6 15,-2 1 4-15,-1 2-10 16,0-2 0-16,0 1 9 16,-2 2-9-16,4 1 0 15,-6 3 0-15,4-1 6 16,-3 2-7-16,-1 0 0 16,-1 0 1-16,-3 0 0 15,3 0-1-15,-2 0 1 16,-1 0-1-16,5 0 1 0,1 0-1 15,0 0 7-15,5 0-5 16,1-5 4-16,2-2 0 16,-4 0-6-16,4-1 2 15,-3-4-1-15,2 0 5 16,-2 1-6-16,0 0 1 16,-5 2 1-16,-1-2 4 15,-2 4-5-15,-3 0 0 16,-2 3-1-16,1 0 9 15,-1 3-9-15,-3 1 0 16,2 0 1-16,0 0 1 16,-1 0-2-16,0 0 6 15,2 2 3-15,0 3-9 16,0-3-1-16,2 3 1 0,1 0 5 16,2 0-4-16,0 2-1 15,3-1 1-15,1 0 8 16,1-1-7-16,-1-1 5 15,-2-2 0-15,0 0-6 16,-6-1 0-16,-3-1 0 16,-3 0 8-16,-6 0-8 15,-3 0 1-15,-6-1 4 16,-2-7 0-16,-3-3 1 16,-2-2 7-16,-1-4 2 15,0-4-7-15,-5-4 3 16,0-6-3-16,1-1 6 0,-6 0 8 15,1-1 6 1,-4 1-1-16,0-1 6 0,0 1-8 16,-11 3-11-16,-3-2 0 15,-4-2-2-15,-1 0-11 16,-5-1-1-16,-1 2 1 16,-1-4-1-16,-2 3 0 15,0-3 0-15,-1 2 0 16,-1 1 0-16,-1 0-1 15,-2 4 1-15,1 2 5 16,-1 5-5-16,0 2-1 16,-1 5 1-16,-1 0 0 15,1 3-1-15,-2 1 1 16,-1 0 0-16,0 5-1 16,-1 0 1-16,-1-1-1 0,1 1 5 15,0 2-5 1,1 2 0-16,-3-1 0 0,1 0 0 15,-1 2 0-15,-2 1-1 16,2 0-5-16,0 0 5 16,0 0-1-16,-1 0-4 15,-1 4 5-15,0 1 1 16,-2 1-2-16,2 1-5 16,-4 2 7-16,2-2-1 15,0 3 0-15,-1-3 1 16,-1 1 0-16,-2-1-1 0,-1-1 1 15,-3 0 0-15,2-4-1 16,1 0 1-16,3-2 0 16,1 0 0-16,5 0 2 15,1 0-2-15,-1-6 1 16,4-2 0-16,-1 1 0 16,-2-3 0-16,-1 1 0 15,-4 1 0-15,-1-1 0 16,1 2-1-16,-1 0 0 15,2 1 1-15,1-1 0 16,0 2 5-16,2 0-5 16,-2-2 0-16,2 2 8 15,-3 0-9-15,1-2 0 16,2 1 0-16,-1 0 0 16,-2-2 1-16,1 2 0 0,-2-2 0 15,0 1 0-15,-3 0 0 16,-2 1 0-16,-1-1 0 15,-2 2-1-15,-2 1 1 16,-4 1-1-16,-2 1 2 16,-1-1-1-16,2 3 1 15,1-2-2-15,4 1-1 16,2-2 0-16,4 0-2 16,0 0 3-16,6-2 0 15,-1 0 0-15,3 0 0 16,-2-4 0-16,-1 2 0 15,-2-3 0-15,-4 0 0 0,-2 3 2 16,-6-1-2 0,-1 1 1-16,2 0-1 0,-1 1 0 15,5-2 0-15,2 2-1 16,4-3 1-16,4 1 0 16,1-1-2-16,3 0 2 15,3-1-1-15,2-1 1 16,0 0 0-16,0 1 0 15,0-2 0-15,-1 0-1 16,-2 3 1-16,2-3-1 16,-3 3 0-16,-1 0-5 15,-1 3 6-15,-2 0 0 16,2 2 0-16,2 4 0 0,-3-3 0 16,0 3 0-1,2 0 0-15,-5 0 0 0,1 0 0 16,-2 0 1-16,-3 3 0 15,1 2 0-15,1 1 0 16,-2-1-1-16,4 3 1 16,3-2 0-16,-1 3-1 15,3-2 0-15,0 0 1 16,3 0-1-16,-2-1 1 16,4-1-1-16,2-1 1 15,1-1-1-15,0-1 0 16,2 1 0-16,4 0 0 15,-2 0 0-15,-1-1 0 16,1 4-1-16,-6 1 1 16,1 0-2-16,-2 3 2 0,0-1-1 15,-1 0 1 1,1-1 0-16,-2 3 0 0,3-2 0 16,5 2-1-16,2-3 0 15,7 0 1-15,3 1-1 16,0-2 1-16,5-2-1 15,2 1 0-15,1-1 1 16,2 1 0-16,1-1 0 16,1-3-2-16,0 3 1 15,0-3 0-15,3 1-1 16,-2-1 1-16,1 3-1 16,1 0 2-16,-2 0 0 0,0 0 0 15,0 2-2-15,1 0 1 16,-1-2 1-16,1 2-1 15,1-3 1-15,0 2 0 16,0-3-1-16,0-1 0 16,0-2 0-16,0 2-5 15,0-2 5-15,0 3-46 16,0-2-120-16,6 4-69 16,5-3-71-16,0-2-307 0</inkml:trace>
  <inkml:trace contextRef="#ctx0" brushRef="#br0" timeOffset="104117.5183">2084 7824 468 0,'0'0'164'0,"0"0"32"0,0 0-19 15,0 0 47-15,0 0-75 16,0 0-12-16,-34-21-8 16,26 18-21-16,-2 3 12 15,1 0-37-15,1 0-30 16,-2 0-25-16,-3 3-18 16,-1 8-9-16,-2 6 6 15,-1 2-7-15,-2 5-1 16,0 2 1-16,-1 2 0 15,-1 0 0-15,2 2 1 16,2-1-1-16,1 3 0 16,0 2 0-16,4 2 0 15,0 1-1-15,1 5 1 16,1-2 0-16,4 1 0 0,1 2 0 16,2-5 0-16,1 2-1 15,2-2 1-15,0-4 0 16,0 0 0-16,7 2-1 15,2 0 0-15,3 3 0 16,-2 2 1-16,2-2 0 16,-1 1 0-16,4-3-2 15,-1-1 2-15,0-1 0 16,3-3-1-16,0-1 1 16,1-4-1-16,-1-1-1 15,1-2 2-15,2-4 1 16,-2-2-1-16,3 0-2 15,-2-4 1-15,1-2 1 16,1-2-1-16,1 0 0 16,-1-3 1-16,3-2 1 0,1 0 1 15,2 0-1-15,1-2 9 16,1 0-10-16,2-2 6 16,-1-1-5-16,1 0 5 15,-1 0 0-15,0 0-5 16,-2 0 6-16,2 0-6 15,-4 0 0-15,2-1 0 16,0-1 0-16,-1 2 0 16,0 0-1-16,0 0 1 15,-2 0 0-15,3 0-1 16,-1 0 1-16,3 2-1 0,-2 0 1 16,-1 0 0-1,3-1-1-15,-3 2 1 0,4-1 5 16,-1-1-5-16,-3 1-1 15,3 0 0-15,0-2 0 16,-2 0 0-16,2 1 0 16,1-1 1-16,0 2 0 15,1-2 1-15,-1 1 0 16,-1-1-1-16,3 2 0 16,-2-2 0-16,-1 1-1 15,4 1 0-15,-2-1 1 16,0 1-1-16,1 2 1 0,1 0-1 15,-2-1 0 1,-1 0 0-16,-3 0 0 0,-5-3 1 16,4 3-1-16,-2-3 1 15,0 0-1-15,1 0 1 16,-1 0 0-16,2 0-1 16,-2 0 0-16,4 0 2 15,-1 0-1-15,2-3 1 16,0-2-1-16,-2 1 1 15,2 1-1-15,-2-2 0 16,0 3 0-16,1-2 0 16,-5 1 6-16,6 0-7 15,-1-2 1-15,-1 0 0 16,1 2 0-16,1 1-1 16,-3-1-1-16,0 0 1 0,4 0 0 15,-1-2-1-15,0 3 1 16,0-2 0-16,4 0 0 15,0-3 0-15,-3 4 5 16,5-3-5-16,-2 1-1 16,1-1 1-16,1 0 1 15,-2-1-1-15,4 1 1 16,-3-1 0-16,-2 2 5 16,-2-2 5-16,-3 0-5 15,-1 1 5-15,0-1-2 16,-3 1-2-16,0 1 0 15,0-1-5-15,-1 0 8 16,-1 3-1-16,0-3-8 16,-1 0 7-16,1 1-8 15,-4 0 1-15,6 1 1 0,-2-1-1 16,-1 2 0-16,1-2 1 16,1 2-1-16,0 0 0 15,2 1 1-15,-3 1-2 16,5 1 0-16,-5 0 0 15,5 0 1-15,-4 0-1 16,3 0 1-16,-2 0-1 16,1 0 1-16,-1 0-1 15,-3 0-1-15,3 0 1 16,-2 0 0-16,2 0 0 16,-3 0 0-16,3 2 0 15,1-1 0-15,1 2 0 16,-1 0 0-16,2 0 0 0,0-1 0 15,-1 1-1 1,3 0 1-16,-2 0 0 0,1-2 0 16,-1 2 0-16,1 1 0 15,-1-1-1-15,1-3 1 16,-1 3 1-16,0-1-1 16,0-1 0-16,0 1 0 15,-2-2 0-15,0 1 0 16,2-1 1-16,-1 1-1 15,-4-1 0-15,3 2 6 16,1 0-5-16,-2-2-1 16,1 0 1-16,-2 3 2 0,2-1-2 15,-1-1 0 1,0 1 1-16,2-1-1 0,1 1 0 16,-1-2 5-16,-1 1-6 15,1-1 2-15,0 0-2 16,1 2 2-16,-2-2 7 15,2 0-8-15,-3 0-1 16,2 0 0-16,0 0 1 16,0 0-1-16,-1 0 1 15,0 0 0-15,-2 0 0 16,1 0 0-16,-1 0-1 16,-2 0 0-16,-1 0 1 15,-1 0-1-15,-4 0 0 0,0 0 1 16,-1 0-1-1,-1 0 0-15,0 0 0 0,-1 0 2 16,1 0-2-16,1-2 1 16,-1 2 0-16,0-1-1 15,3 1 0-15,-2-2 0 16,5-1 1-16,0 0-1 16,-1 0 0-16,6-1 1 15,-4 0 0-15,1 1 0 16,-1 0 1-16,4 0-2 15,-5 1 1-15,4 0-1 16,-3 1 0-16,0 1 1 16,1 0 0-16,-2 0-1 15,-1 0 0-15,3 0 0 16,0 0 1-16,-2 0-1 0,2 3 1 16,1 2-1-16,-2-3 1 15,3 2 0-15,-3-1 1 16,1 2-2-16,0-2 1 15,0 0-1-15,-1 2 1 16,2-1 0-16,-2 1 0 16,1 0-1-16,-1-1 1 15,2-1-1-15,0-1 1 16,-2 3-1-16,4-3 1 16,-2 1 0-16,-1 0-1 15,-3 0 0-15,3-2 1 16,-2 2 0-16,-2-1-1 0,5 0 0 15,-4 1 0 1,1-2-1-16,-3 1 2 0,-2-1-1 16,2 2 0-16,-5-1 0 15,-1-1 0-15,0 1 0 16,0 0 0-16,-3-2 1 16,0 0-1-16,1 0 1 15,-1 3-1-15,-1-3 0 16,1 0 0-16,1 0 0 15,-3 0 1-15,2 0 0 16,-2 0-1-16,-2 0 0 16,-2 0 0-16,1 0 1 15,-2 0-1-15,0 0 1 0,1 0-1 16,-1 0 0-16,0 0 0 16,0 0 0-16,0 0 0 15,0 0 0-15,2 0 0 16,2 0 0-16,-3 0 0 15,1 0 1-15,0 0-1 16,2 0 0-16,-2 0 2 16,-1 0-2-16,2 0 0 15,-1 0 0-15,-1 0 0 16,1 0 0-16,-1 0 0 16,1 0 0-16,-1 0 0 15,1 0 0-15,-1 0 0 16,2 0 0-16,-2 0 0 0,1 0 1 15,-1 0-1 1,0 0 0-16,-1 0 0 0,2 0 0 16,-2 0 0-16,2 0 0 15,-1 0 0-15,-1 0 0 16,2 0 0-16,-2 0 0 16,1 0 0-16,-1 0 0 15,2 0 0-15,-2 0 0 16,3 0 0-16,-3 0 1 15,3 0-1-15,1 0-1 16,2 0 1-16,-2 0 1 16,3 0-1-16,2 0-1 15,2 0 1-15,2 0 1 16,3 0-1-16,-4 0-1 16,-5 0 1-16,0 0 0 0,-2 0 0 15,-1 0 0-15,1 0 0 16,0 0 1-16,-1 0-1 15,-1 0 0-15,-1 0-1 16,-2 0 1-16,4 0 0 16,0 0 1-16,-1 0-1 15,-1 0-1-15,3 0 1 16,-2 0 1-16,0 0-1 16,1 0-1-16,1 0 1 15,0 0 0-15,0 0 0 16,-1 0 1-16,0 0-1 15,3 0 0-15,-1 0 0 16,3 0 0-16,-2 0 0 16,1 0 0-16,2 0 0 0,-4-3 0 15,3 3 0-15,-1-2 0 16,-1 0 0-16,0 1 0 16,-1-1 0-16,0 1 1 15,-2-1-1-15,6-1 0 16,-6 2 0-16,2 1 2 15,-1-3-2-15,-1-1 0 16,1 3 1-16,2-2-1 16,-3 0 0-16,1 0 0 15,0 0 1-15,-2 1 0 16,1 0 0-16,-1-1 5 0,1 1 3 16,1-1 1-1,-1-1 6-15,1-1-5 0,-1 0 5 16,1-1 0-1,-2 2-5-15,3-3-2 0,-2 1 0 16,-1 0 8-16,2-4 6 16,-4 3 3-16,2-3 1 15,-1 1 3-15,1 0-8 16,-2 0-4-16,1-1-5 16,-1-1-1-16,-1-3-3 15,3 2 0-15,-3-1 2 16,0-1-2-16,0 0-2 15,0 0 4-15,0 0-1 0,0-2-1 16,0 1-8 0,0-2 10-16,0 1-5 0,-4-1-5 15,1 2 8-15,0-2-1 16,-3 1-7-16,0-2 7 16,0 0-7-16,-3-1 6 15,3-1-6-15,-2 1-1 16,-1-4 1-16,-1 1 0 15,-2-4-1-15,3 3 1 16,-3-3 0-16,0 0-1 16,-2 1 1-16,3 0 8 15,-4-1-9-15,1 0 0 16,1 3 9-16,0 0-8 16,-1 3 8-16,1-1 0 0,1 1 1 15,0 1-2-15,3 1-7 16,0 2 8-16,0 1-8 15,-1 0 10-15,2 3-10 16,-1-2 0-16,-1 4 5 16,-1-2-4-16,2 2-1 15,-2-1 8-15,-1 1-8 16,-3 1-1-16,0 0 0 16,-3 1 2-16,-1 0-1 15,-1 1 5-15,-2 0-4 16,-1 0-1-16,-2 0 1 15,3 1-1-15,-1-2 1 16,2 2-1-16,-1 1 0 16,3 0 0-16,2 1-1 15,-1 0 2-15,3 2-2 0,-3-1 0 16,1-1 1-16,-2 2-1 16,-3-1 0-16,0 0 0 15,-1 1-1-15,-2 0 1 16,-2 1-1-16,-1-3 1 15,3 4 0-15,-5-3 0 16,1 1 0-16,1 1 0 16,0 1 0-16,0-2 0 15,-2 2 1-15,0-1-1 16,3 1 0-16,-2 0-1 16,3 0 1-16,-1 0 0 15,2 0 1-15,-1 0-1 16,1 0 0-16,2 3-1 0,-2-2 1 15,-2 1 1-15,-1 1-1 16,1 1 0-16,-1-3 0 16,1 2 0-16,-1 0 0 15,1-2 0-15,1 2 1 16,-1-1-1-16,4-2 0 16,-3 0 1-16,4 2-1 15,2-2 0-15,0 0 0 16,3 0 2-16,2 0-2 15,-1 0 0-15,1 0 1 16,0 0-1-16,2 0 0 16,-1 2 0-16,-2-1 0 15,-2 1 0-15,-3-1 0 0,-1 0 0 16,-4 1 0 0,0-1 0-16,-3-1 0 0,-2 1 0 15,3 1 0-15,-2-2 0 16,0 1 0-16,-1 0-1 15,1 1 1-15,-3-1 0 16,3 1 0-16,-1 0-2 16,-2 1 1-16,5-3 1 15,-1 3 1-15,1 0-1 16,1 0 0-16,0 2-1 16,3-2 0-16,-1-1 1 15,0 1 0-15,-1-1 1 0,2 0-1 16,-1-2 0-1,0 0 0-15,-2 1 0 0,-3-1 0 16,2 0-1-16,-4 0 1 16,1 0 0-16,0 0-1 15,-1 0 1-15,-1-3 0 16,1 1-1-16,0-1 0 16,1 1 0-16,0-1-5 15,1-1 5-15,-2 1 1 16,2 2-1-16,0-2 0 15,-1 2 0-15,-1 1 0 16,-1-2 1-16,-3 2-6 16,0 0 5-16,-1 0 0 15,4 0-5-15,-1 0 4 16,1 0 2-16,0 0-1 0,2 0 0 16,-3 0-5-16,-2 0 5 15,3 0 1-15,-3 0-1 16,0 0-5-16,-2 2 5 15,2 1-7-15,-1-1 1 16,-2 2-1-16,-4 2 8 16,-1 0 0-16,-1-1-2 15,-1 1 1-15,-1 0-5 16,2 0 5-16,1 1-5 16,0 0 6-16,0 0-8 15,1 0 7-15,0 0 0 16,3 1 0-16,-3-4-5 15,3 2-1-15,-2 1 6 16,0-4 0-16,1-2 0 16,0 1 0-16,2-2 0 0,0 0 0 15,6 0-6-15,-2 0 7 16,2 0 0-16,0 0 0 16,2 0 0-16,-2 0 0 15,0 0-6-15,2 0 6 16,-2-3 0-16,-1 0 0 15,2-4 0-15,-1 0-1 16,0 0 0-16,-2-3 1 16,2-1-1-16,-2 1 0 15,1-1 1-15,0 2 0 0,2-3 0 16,2 1 0 0,0 2 0-16,6-1 0 0,-3 0 0 15,4-1 0-15,-3 1 0 16,3 2 1-1,1 0-1-15,0 2 0 0,2 0 0 16,-1 0-1-16,-2 1 1 16,1-2 0-16,-3 2 0 15,-2 1 0-15,-1-2 0 16,-3 2 0-16,-1 0-1 16,-2 0-5-16,-2 0 5 15,3 1 0-15,-2 0 0 16,3-1 0-16,3-2 1 0,0-1-1 15,5 1 1 1,2-2 0-16,1-1 1 0,7 1-1 16,-2-1 0-16,4 1 1 15,-3 1-1-15,3 0 0 16,-2 0 0-16,3 1 1 16,-1 0 0-16,-3-1 0 15,3 3-1-15,-1-2 1 16,4 3-1-16,-2 0 0 15,1 2 0-15,1 0 0 16,-2 1 0-16,-2 0-1 16,1 0 0-16,-4 0 1 15,2 0-2-15,-3 1 1 16,-3 6 0-16,-1-2 0 16,-1 1-5-16,-3 3 5 0,0 1 1 15,2 0 0-15,-1 0-1 16,2-2 1-16,2 2 0 15,4-2-1-15,1 1 1 16,0 0 0-16,0 1 0 16,-1 1-1-16,-1 2 0 15,-3 1 1-15,0-1 0 16,3 3 0-16,-2-3 0 16,2 1 0-16,1-2 0 15,3 1 0-15,-2-1-1 16,7-1 1-16,-1-1-1 15,2-2 1-15,1 1-1 16,0-2 0-16,-1 3 0 16,5-3 0-16,-1 1 0 15,-1-1 0-15,1-1 0 0,0 2-5 16,-3-2 6-16,4 1 0 16,-1 0 0-16,0 0 0 15,0 0 0-15,2-2-1 16,-3-1 1-16,2-1-1 15,2 0 1-15,-3-2 0 16,3 0 0-16,0-1 0 16,0 0 0-16,0 0 0 15,0 0 0-15,0 0 0 16,0 0 0-16,0 0-1 0,0 0 1 16,0 3-11-1,0 4-187-15,0 10 15 0,0-2-79 16,0 1-256-16</inkml:trace>
  <inkml:trace contextRef="#ctx0" brushRef="#br0" timeOffset="116200.1836">12169 9144 423 0,'0'0'811'0,"0"0"-675"16,0 0 9-16,0 0-14 15,0 0 25-15,0 0-6 16,-41-57-19-16,29 48-33 16,-1-1-33-16,-4 0-11 15,-3 1 0-15,-4 0 2 16,-6 1-7-16,-1 0-16 15,-5 1-8-15,0 1 3 16,-1 1 8-16,-2 1-17 16,2-1 6-16,4 3 2 15,0 0-4-15,-1 1-7 16,4-1 8-16,-3 1-12 0,2 1-3 16,-2-2 0-1,-3 2-8-15,0 0 5 16,1 0-5-16,-3 0 0 0,4 0 5 15,-3 0 0-15,4 0-6 16,0 0 0-16,0 0 1 16,2 0-1-16,0 0 1 15,-1 0 8-15,2 2-8 16,2-2 7-16,-1 1-7 16,3-1 0-16,0 2 10 15,1-2-10-15,-2 1 7 16,1-1-7-16,-1 1 6 0,-3 0-6 15,-1-1 0 1,-2 2 0-16,1 1 0 0,2 0 5 16,2 0-4-16,0-1 4 15,3 2-5-15,-1 3 0 16,2-2 1-16,-1 2 5 16,-4 1-5-16,1 2-2 15,0 1 1-15,0 1-1 16,2-2 0-16,1 4 0 15,1-1-1-15,-2 2 1 16,1 1 1-16,1 4-1 16,2-1 0-16,1 1 1 15,-1-1 0-15,3 3-1 16,0 1 0-16,1-1 0 16,5 3-1-16,0-1 0 0,2 3 0 15,4 1-5 1,0 2 6-16,4 3 0 0,0-1-1 15,3-1 0-15,0 4 1 16,0 0-2-16,10 1-4 16,3 2 6-16,5 2 0 15,3-1-1-15,6 0 0 16,1 1 1-16,2-1 0 16,4-2 0-16,2 0-1 15,4-2 1-15,1-1 0 16,1 0-1-16,4 0 2 15,1-3-1-15,1 0 0 16,3-1-1-16,-4-3 0 0,1 0 1 16,-3 0-1-1,-2-2 1-15,-2-2 0 0,-4-1 0 16,-2-6 0-16,1-2 0 16,0-2 0-16,2-3 0 15,1-3 1-15,2-1 0 16,1-5 0-16,4 0 5 15,-1 0-4-15,2-3 4 16,2-6-5-16,0-3 7 16,1 2-1-16,0-2-6 15,2 2-1-15,1 2 0 16,2 2-1-16,1-2 1 0,4 5 0 16,1-3 0-1,5 1 0-15,0-3 0 16,0 1 1-16,-2-4 5 0,-1 0-5 15,1-1-1-15,2-1 1 16,2 0 0-16,1-2 8 16,-1 3-7-16,0 0 5 15,-3 3-7-15,-3 1 1 16,-4 3-1-16,-5 3-1 16,-2 2 0-16,-5 0 0 15,0 0 0-15,-2 2 1 16,-1 5-1-16,3 1 0 15,3-2 1-15,-1 3-1 16,3-2 0-16,-1 2 1 16,0-1 0-16,0 0 1 0,1 2-1 15,-1-2 0-15,0 3 0 16,1-5 1-16,0 2 0 16,2-3 1-16,1-2-1 15,1 1 1-15,-1 0-1 16,-2-1 1-16,0-1-2 15,-3 2 0-15,-2 2-2 16,2-1 1-16,-4 1 1 16,-1 0 0-16,1 2-1 15,1-2 1-15,-1 2-1 16,1 1 1-16,-1-2 0 16,1 0 0-16,-2-2 0 15,2 0 0-15,-3-4 0 0,3-1 1 16,-3 0 0-1,1 0 0-15,-3-9 7 0,-2 0-6 16,-3-4 4-16,-1-1 12 16,-7-2 3-16,-3-1-8 15,-4 0-4-15,-6-2 2 16,-2-2 7-16,-4-2-6 16,-4-4 1-16,4-2-11 15,-5-3 5-15,-1 0-6 16,0-3 0-16,-2 4-1 15,-1-1 0-15,0-1-1 16,0-3 1-16,-1 2 0 16,-9-4-1-16,-5 2 1 15,0 1 0-15,-5-2 1 16,0 0 0-16,0 2 0 0,-2-2 0 16,0 2 1-16,-4 0-1 15,1 1 0-15,-2 3 0 16,0 0-1-16,-4 0 0 15,4 3 1-15,-6-1 1 16,2 0-2-16,-5 3 1 16,-1-3 0-16,-2 2-1 15,-2-2 1-15,-3 3 0 16,1-1 0-16,2 4 0 16,3 2 1-16,0 0-1 15,2 3 0-15,2 1 0 16,-1 1 0-16,-1-1 0 0,0 0 6 15,-3 2-6-15,-3 1 0 16,1 2-1-16,-4 0 0 16,0 2 1-16,2-2-1 15,-2 2-1-15,2 1-5 16,-3-1 6-16,-1 2 0 16,-2-1-1-16,-3 1 0 15,2 1 1-15,0 2 0 16,2-1 0-16,3 3 0 15,2-3 0-15,-2 0 0 16,0 1 0-16,-1 0 0 16,0 1 1-16,-2 1-1 15,2 0 1-15,1 1 0 0,2 0 0 16,2 1-1-16,2-1 1 16,3 2 1-16,0 0-2 15,0 0 0-15,4 0 1 16,-4 0-1-16,6 0 0 15,-1 0 0-15,-1 0 0 16,4 2 0-16,0 1 0 16,1-1 0-16,0 2-1 15,3-1 1-15,-1 0 0 16,-2 0 0-16,0 1 0 16,-1-1 0-16,-1 3 0 15,0-3 0-15,-1 3 0 16,0-1 0-16,-1-1 1 15,1 1-1-15,1-1 0 0,1-2 1 16,4 1-1-16,0-1 1 16,2-2-1-16,-2 0 0 15,3 0 0-15,-1 0 0 16,-1 0 0-16,3 0 1 16,1 0 0-16,0-2-1 15,3 1 0-15,-3-2 0 16,5 2 0-16,-2-1 0 15,3 2 0-15,-1-1 0 16,1 1 1-16,-1 0-1 16,2 0 0-16,-3 0 1 15,1 0-1-15,-2 0 0 16,3 0 0-16,-4 0 0 0,2 0 0 16,-1 0 0-1,2 1 0-15,-1 2 0 0,2 0 0 16,1 0 0-16,0 0 0 15,2-3 0-15,1 3 0 16,0 1 0-16,3-3-1 16,-3 2 1-16,3 0 0 15,-4-1-8-15,2 1-9 16,-1 0-9-16,-1 2 2 16,1-2-3-16,1 3-7 15,1-1-1-15,-2-2 0 16,2 2-4-16,-1-1-21 15,-2 1-4-15,2-2-18 16,-1 2 8-16,2-2-23 16,-2-2 2-16,0 2 6 0,0-1-48 15,-3 1-59-15,-3 0-15 16,2 0-109-16,1 0-727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33:37.750"/>
    </inkml:context>
    <inkml:brush xml:id="br0">
      <inkml:brushProperty name="width" value="0.05292" units="cm"/>
      <inkml:brushProperty name="height" value="0.05292" units="cm"/>
      <inkml:brushProperty name="color" value="#986633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15335 4512 1892 0,'0'0'278'0,"0"0"-190"15,0 0-15-15,30-98 14 16,4 68-35-16,11 2-21 16,7 2-23-16,5 1-8 0,7 6-111 15,-15 8-248-15,-15 4-570 16</inkml:trace>
  <inkml:trace contextRef="#ctx0" brushRef="#br0" timeOffset="158.5658">15440 4574 1572 0,'0'0'271'0,"0"0"-129"16,0 0-11-16,0 0-40 15,0 0 30-15,97-46-70 16,-29 7-26-16,11-7-25 16,20-30-92-16,-31 18-270 0,-10 1-597 15</inkml:trace>
  <inkml:trace contextRef="#ctx0" brushRef="#br0" timeOffset="353.3292">15716 3921 1861 0,'0'0'221'16,"0"0"-47"-16,91-35-69 16,3 35 20-16,35 10 14 15,6 27-3-15,-24 6-15 16,-36 1-25-16,-36 14-47 15,-34 27-31-15,-19 29-5 16,-53 33-13-16,-48 18-3 16,13-41-95-16,-5-9-484 0</inkml:trace>
  <inkml:trace contextRef="#ctx0" brushRef="#br1" timeOffset="2494.3172">17158 3810 1328 0,'0'0'273'16,"0"0"18"-16,0 0 1 15,0 0-40-15,-87-39-38 0,56 52-77 16,-13 31-56-16,0 27-17 16,5 2-7-16,11 0-15 15,15-9-2-15,13-13-13 16,1 5-15-16,21 2-5 15,13-10-1-15,12-10-6 16,10-14-14-16,6-16-71 16,5-8-88-16,23-51-155 15,-16-4-285-15,-15-4-507 0</inkml:trace>
  <inkml:trace contextRef="#ctx0" brushRef="#br1" timeOffset="3232.0249">17415 3780 1646 0,'0'0'334'0,"0"0"-106"0,0 0-30 16,0 0-34-16,-85 76-45 15,76-30-35-15,6 7-19 16,3 5-17-16,9-3-12 16,14-5-15-16,7-8-15 15,6-9-5-15,1-13 0 16,-1-12-1-16,-6-8-6 15,-9-6-11-15,-6-20 17 16,-11-10 0-16,-4-8 0 16,-7-8 0-16,-19-5 0 0,-7 0 0 15,-2 3 0-15,-5 11 0 16,2 13 1-16,6 11-1 16,5 13 0-16,4 6-1 15,10 3 1-15,5 16-11 16,8 5 2-16,0 2-7 15,21 0-26-15,12-3-16 16,9-9-23-16,3-5-8 16,4-9-36-16,-3-4 36 15,-6-15-10-15,-9-8 22 16,-11-3 37-16,-10-1 34 16,-8-2 6-16,-2 2 34 15,0 5 84-15,-6 5-21 0,-1 4 41 16,2 9-35-1,4 2-12-15,-1 6-21 0,2 0-55 16,0 9-15-16,0 10-13 16,11 12 13-16,2 4 13 15,3 5-2-15,2-1-2 16,-1-2-2-16,1-4-1 16,-4-8-5-16,-3-4-1 15,-5-11 0-15,0-7 0 16,-3-3 19-16,-3-5 1 15,4-15-7-15,-1-5-11 16,2-3-1-16,2 0 1 16,4 3 5-16,0 6 5 15,3 6 3-15,2 5-3 16,1 5-10-16,5 3 5 16,3 0 5-16,5 6 6 15,2 8 0-15,0-1 7 0,1 2-11 16,0-4-4-16,0 0-9 15,-2-8-1-15,1-3-13 16,-1 0-58-16,9-16-121 16,-8-5-292-16,-4-4-444 0</inkml:trace>
  <inkml:trace contextRef="#ctx0" brushRef="#br1" timeOffset="19735.856">18378 3853 355 0,'0'0'242'0,"0"0"-94"15,0 0 67-15,3-79 47 16,-3 52-20-16,-6 2 1 16,-9 2 30-16,-3 0-55 15,-6 4-29-15,-5 8-8 16,-6 8-32-16,-8 3-47 15,-2 20-38-15,-4 17-24 16,6 9-10-16,7 8-1 16,12 5-2-16,16-4-8 15,8-6-13-15,16-8 3 16,18-10-8-16,14-11-1 16,5-13 0-16,5-7 0 0,-4-27-26 15,-2-29-10-15,-17-31-4 16,-31-31 8-16,-14-18 20 15,-44-7 11-15,-15 6-1 16,-1 17 1-16,12 26-7 16,17 31 8-16,19 30 14 15,11 19 29-15,5 3 19 16,3 9-18-16,3 2-35 16,10 9-9-16,32 31 0 15,4 7 25-15,11 11 5 16,2 5-2-16,-8-7-20 15,2 5 1-15,-6-8-9 16,-7-11-15-16,-7-9-94 0,-7-23-122 16,-9-8-293-1,-11-2-398-15</inkml:trace>
  <inkml:trace contextRef="#ctx0" brushRef="#br1" timeOffset="20063.6314">18263 2635 1527 0,'0'0'401'0,"0"0"-271"16,0 0-38-16,3 74 83 15,10-28 12-15,0 4-51 16,3 1-42-16,-3-5-18 16,-2-4-22-16,-1-9-32 15,-4-7-12-15,-2-9-4 16,-2-11-5-16,-2-6 7 0,0-8 16 15,-4-33-8-15,-8-8-8 16,-4-13-8-16,5-4 1 16,5 21 14-16,6 3 22 15,0 23 0-15,16 19-31 16,14 7-6-16,11 27 1 16,9 12 9-16,8 9-4 15,3 4 0-15,5 2-6 16,30 8-78-16,-15-14-385 15,-9-17-1159-15</inkml:trace>
  <inkml:trace contextRef="#ctx0" brushRef="#br1" timeOffset="20464.447">19847 3671 2465 0,'0'0'316'15,"0"0"-240"-15,0 0-6 16,-7 117-25-16,38-19 31 16,4 0-22-16,-3-17-19 15,-6-28-25-15,-11-14-8 16,1 0-2-16,0-1-38 15,-5-4-81-15,-11-20-143 16,0-14-220-16,-18 0-298 0</inkml:trace>
  <inkml:trace contextRef="#ctx0" brushRef="#br1" timeOffset="20659.2876">19609 3527 1846 0,'0'0'344'15,"0"0"-154"-15,0 0-34 16,35-90-37-16,6 83-3 15,9 7-40-15,6 9-16 16,0 20-12-16,-2 12-20 16,-11 9-11-16,-9 3-11 15,-11 3-5-15,-8 1-1 16,-11-5-31-16,-2-7-85 16,-2-12-136-16,-2-15-271 15,-5-16-501-15</inkml:trace>
  <inkml:trace contextRef="#ctx0" brushRef="#br1" timeOffset="21176.2309">20014 3506 2111 0,'0'0'279'15,"0"0"-53"-15,0 0-89 16,57-76-25-16,-23 60-33 16,7 10-40-16,3 6-10 15,1 0-1-15,-6 11-3 16,-6 9-11-16,-9 7-8 15,-13 3-5-15,-9 3 0 16,-2 1 7-16,-12-5-8 16,-6-3-6-16,-3-12-11 15,5-11-20-15,7-3-9 0,6-26-40 16,3-16-70 0,15-8 19-16,13-4 52 0,8-3 49 15,0 6 21-15,0 6 9 16,-7 10 6-16,-6 9 15 15,-11 12 39-15,-3 11 16 16,-4 3-18-16,-2 14-2 16,0 15 44-16,4 12 12 15,0 5-41-15,6 4-23 16,2-3-18-16,4-1-11 16,0-9-12-16,2-11 0 15,-4-10-1-15,-2-8 1 16,-3-8 0-16,-4-10 5 0,-4-17 12 15,-4-11-11 1,-1-11-5-16,-20-3-2 0,-10-3 0 16,-10 6-20-1,-6 8 1-15,-3 12-12 0,0 16-13 16,2 11-14-16,11 2-29 16,10 11-23-16,16 3-38 15,23 0-117-15,18-8-312 16,7-3-297-16</inkml:trace>
  <inkml:trace contextRef="#ctx0" brushRef="#br1" timeOffset="21626.7633">20490 2856 1998 0,'0'0'275'0,"0"0"-181"16,0 0-36-1,0 0-34-15,37 89 79 0,5-36 26 16,7 6-65-16,-1 1-43 16,-5-2-2-16,-7-6-11 15,-9-5-8-15,-9-9 2 16,-6-9-2-16,-3-15 0 16,-8-11 1-16,-1-4 27 15,0-26 1-15,0-14-13 16,0-7 2-16,0 0 19 15,0 4 1-15,17 12-16 16,4 8-11-16,6 12-11 0,4 8 0 16,-1 4 0-16,0 7 1 15,-7 9 0-15,-4 7 5 16,-7 2 0-16,-8 3 10 16,-4 5 12-16,-4 0-2 15,-16 2-8-15,-7 0-6 16,-6-2-12-16,-7-4 11 15,0-5-10-15,-2-10-1 16,3-7-6-16,3-7-30 16,8 0-34-16,9-5-35 15,10-15-106-15,5 1-163 16,4-1-572-16</inkml:trace>
  <inkml:trace contextRef="#ctx0" brushRef="#br1" timeOffset="21829.9482">21012 3015 2465 0,'0'0'352'0,"0"0"-216"16,0 0-36-16,0 0-58 15,0 0-15-15,0 0-17 16,0 0-10-16,-2 0-6 15,-6 13-87-15,3-2-204 16,-7 3-451-16</inkml:trace>
  <inkml:trace contextRef="#ctx0" brushRef="#br1" timeOffset="25515.8418">9894 923 1998 0,'0'0'294'0,"0"0"-119"16,0 0-89-16,0 0-56 15,-15 109 3-15,29-12 56 16,8 12-22-16,0-3-21 16,-2-26-38-16,-6-28-7 15,-3-17 6-15,-3-12-7 16,-1-6-119-16,-4-9-51 15,-3-8-24-15,-6-24 115 16,-29-44-85-16,-17-33 69 0,-6-22 92 16,6-3 3-1,15 17 103-15,19 32 6 0,16 23 40 16,2 20-33-16,9 10-19 16,12-1-38-16,11 2-26 15,8 4-22-15,5 8-4 16,1 9-7-16,-3 2-1 15,-4 16-7-15,-9 10-1 16,-10 10 9-16,-10 10 0 16,-10 5 2-16,-8 7 14 15,-16 4-16-15,-10-1-77 0,-7-1-154 16,7-13-372 0,7-22-396-16</inkml:trace>
  <inkml:trace contextRef="#ctx0" brushRef="#br1" timeOffset="25748.6082">10316 648 1979 0,'0'0'387'0,"0"0"-46"16,0 0-178-16,0 0-92 15,0 0 1-15,-36 108 3 16,33-59-6-16,3 2-14 15,2 3-25-15,15-2-19 0,10-1-5 16,9-5-6-16,6-7-16 16,7-13-80-16,20-26-82 15,-11-5-343-15,-11-24-480 0</inkml:trace>
  <inkml:trace contextRef="#ctx0" brushRef="#br1" timeOffset="25939.2652">10610 598 1894 0,'0'0'374'16,"0"0"-12"-16,0 0-182 16,0 0-112-16,0 0-42 15,0 0 33-15,37 101 14 16,-12-49-7-16,1 2-38 16,-2 1-14-16,-5-2-14 15,-3-6-2-15,-5-4-82 0,-11-4-102 16,0-16-190-16,-8-10-391 15</inkml:trace>
  <inkml:trace contextRef="#ctx0" brushRef="#br1" timeOffset="26105.7705">10440 870 795 0,'0'0'1165'0,"0"0"-953"16,0 0-76-16,0 0-87 15,0 0-8-15,116-63-20 16,-62 41-21-16,21-12-57 16,-16 5-419-16,-11 5-862 0</inkml:trace>
  <inkml:trace contextRef="#ctx0" brushRef="#br1" timeOffset="26297.0743">10837 477 1894 0,'0'0'491'15,"0"0"-216"-15,0 0-143 16,0 0-81-16,0 0 63 16,30 103 23-16,-4-51-41 15,4 4-27-15,2 2-34 16,-4 1-20-16,2-1-9 16,0-4-6-16,-2-2-36 0,8-6-107 15,-6-9-144-15,-5-16-606 16</inkml:trace>
  <inkml:trace contextRef="#ctx0" brushRef="#br1" timeOffset="26523.5881">11271 667 2241 0,'0'0'371'0,"0"0"-119"16,0 0-137-16,-23 86 37 15,23-48-57-15,5 4-32 16,17-2-27-16,8 1-13 0,6-4-11 16,4-7-4-1,2-3-8-15,0-13-11 0,-3-11-85 16,2-20-78-16,-10-13-211 16,-12-10-851-16</inkml:trace>
  <inkml:trace contextRef="#ctx0" brushRef="#br1" timeOffset="26737.9919">11383 372 2121 0,'0'0'372'16,"0"0"-145"-16,0 0-160 16,0 0-37-16,98 37 81 15,-37-9 10-15,8 8-28 16,1 8-38-16,-16-1-8 0,-4 12-26 15,-18 4-12-15,-19 5 0 16,-13 15-9-16,-37 10-8 16,-35 11-97-16,5-18-185 15,0-24-1100-15</inkml:trace>
  <inkml:trace contextRef="#ctx0" brushRef="#br1" timeOffset="27125.4677">10952 2077 2038 0,'0'0'290'0,"0"0"-54"15,0 0-140-15,-7 85-49 0,20-9 40 16,15 22-20-1,7 7-25-15,-3-18-21 0,-12-23-15 16,-6-25-6-16,-2-5-26 16,1-2-87-16,-5-5-183 15,-1-5-389-15,-7-21-612 0</inkml:trace>
  <inkml:trace contextRef="#ctx0" brushRef="#br1" timeOffset="27341.8514">10859 2014 1739 0,'0'0'254'0,"0"0"-102"16,30-75-43-16,1 50 1 0,7 9 7 15,3 10-22 1,0 6-32-16,-4 9-48 0,-6 17-5 16,-7 11 2-16,-9 8-1 15,-14 6 0-15,-1 5 3 16,-13 0-14-16,-12 2-14 15,-1-8-96-15,-2-13-163 16,5-11-309-16,9-21-589 0</inkml:trace>
  <inkml:trace contextRef="#ctx0" brushRef="#br1" timeOffset="27604.6698">11524 1649 1964 0,'0'0'300'16,"0"0"16"-16,0 0-112 15,0 0-83-15,-83 64-51 16,63 11 1-16,4 31 17 16,8 14-4-16,8-3-20 15,11-26 2-15,11-28-30 16,2-21-5-16,7-11-17 15,24 0-14-15,30-14 0 16,41-17-12-16,10-43-82 16,-25-10-107-16,-32-10-572 0</inkml:trace>
  <inkml:trace contextRef="#ctx0" brushRef="#br1" timeOffset="29277.7751">12092 1610 1508 0,'0'0'569'15,"0"0"-291"-15,0 0 11 16,0 0-90-16,0 0-60 16,0 0-44-16,0 0-35 0,-26-19-27 15,26 22-21 1,0 11-12-16,9 8 0 0,10 7 0 15,3 7 10-15,2 0-4 16,0-1 0-16,-2-4-5 16,-2-4 1-16,-4-4-2 15,-3-6-39-15,-3-3-63 16,-3-6-61-16,-7-5-154 16,0-3-284-16,-4 0-287 0</inkml:trace>
  <inkml:trace contextRef="#ctx0" brushRef="#br1" timeOffset="29466.2435">12053 1773 753 0,'0'0'1235'16,"0"0"-991"-16,0 0-74 0,0 0-82 15,0 0 13-15,0 0-19 16,89-59-45-16,-49 35-28 15,0-3-9-15,20-15-152 16,-9 7-161-16,-11 2-700 0</inkml:trace>
  <inkml:trace contextRef="#ctx0" brushRef="#br1" timeOffset="30192.9583">12318 1617 675 0,'0'0'302'0,"0"0"-8"0,0 0-20 16,0 0 5-16,0 0 6 15,0 0-32-15,0 0-9 16,0-78-34-16,-5 74-89 16,0 1-8-16,1 3-26 15,-3 0-10-15,-3 6-28 16,-4 12-25-16,-4 10-12 15,0 9-1-15,-1 5-2 16,8 0 5-16,4-1 0 16,5-5-7-16,2-7-1 15,4-5-5-15,10-4 0 16,5-4 0-16,4-3 0 16,4-6 5-16,4-4 2 15,1-3-8-15,8-5-8 0,-1-13-47 16,10-29-77-16,-7 3-100 15,-13-1-465-15</inkml:trace>
  <inkml:trace contextRef="#ctx0" brushRef="#br1" timeOffset="30459.0612">12475 1205 2223 0,'0'0'502'0,"0"0"-320"16,0 0-107-16,0 0-30 0,31 72 57 16,0-22 21-16,6 11-35 15,2 6-25 1,1 4-20-16,0-4-14 0,-4-2-20 16,-5-7 0-16,-5-8-8 15,-5-7-1-15,-3-11-35 16,-6-9-71-16,-2-7-66 15,-8-16-86-15,-2-16-325 16,0-10-792-16</inkml:trace>
  <inkml:trace contextRef="#ctx0" brushRef="#br1" timeOffset="30805.3487">12979 1213 1901 0,'0'0'579'0,"0"0"-290"16,0 0-68-16,0 0-79 15,0 0-37-15,0 0-47 16,0 0-40-16,12 83 39 0,14-30 4 16,3 6-13-1,1 0-27-15,-2-5-10 0,-3-6-10 16,-4-7-1-16,-6-9-8 16,-3-6-74-16,-8-11-65 15,-4-13-57-15,-16-2-115 16,-5-5-612-16</inkml:trace>
  <inkml:trace contextRef="#ctx0" brushRef="#br1" timeOffset="30960.6324">12880 1497 72 0,'0'0'1871'16,"0"0"-1540"-16,0 0-94 15,0 0-135-15,0 0-38 16,0 0-21-16,95-69-27 0,-39 35-16 15,23-18-12-15,-11 9-235 16,-12 7-496-16</inkml:trace>
  <inkml:trace contextRef="#ctx0" brushRef="#br1" timeOffset="31201.1082">13316 788 2068 0,'0'0'338'0,"0"0"-208"16,0 0-44-16,0 0-10 15,146 45 84-15,-66-8-35 0,14 24-37 16,-10 20-19-16,-30 8-16 16,-13 20-7-16,-39 3-23 15,-23-3-2-15,-43 8-21 16,-35 0 0-16,-47 0-61 15,19-27-101-15,-14-18-498 0</inkml:trace>
  <inkml:trace contextRef="#ctx0" brushRef="#br1" timeOffset="32686.3713">11390 615 849 0,'0'0'230'0,"0"0"-54"15,0 0-23-15,0 0-40 16,0 0-27-16,0 0 11 16,-35-9 4-16,31 6 31 15,0 3-31-15,1 0-34 16,-3 0-15-16,-2 0-14 15,-2 3-13-15,-1 7-7 0,-1 6 3 16,1 4-2 0,2 4 9-16,3 4 5 0,4 2 7 15,2-1 4-15,0 3-10 16,15-2 2-16,6 0 15 16,3-4-5-16,2-1-12 15,4-3-18-15,-1-3 1 16,3-4 1-16,0-4-2 15,-1 0 8-15,-5-7-6 16,2-2 3-16,-3-2 13 16,-4 0 6-16,-2 0-5 15,-2-4 5-15,-2-6-10 16,-3-1-9-16,-2-2-12 16,-1 1-8-16,-4 3 5 15,1-1-6-15,-5 2-41 0,-1 1-126 16,-7 2-331-16,-7 3-1135 0</inkml:trace>
  <inkml:trace contextRef="#ctx0" brushRef="#br1" timeOffset="78748.0798">10465 565 70 0,'0'0'106'0,"0"0"-20"16,0 0-12-16,0 0-18 15,0 0 15-15,0 0-25 16,-9 16-20-16,9-15 0 15,-1 1-6-15,1-2-4 16,0 1-9-16,0 1-6 16,0 0 6-16,-2-2-6 15,2 1 0-15,0 1 0 16,-2 1 9-16,2 0-8 16,0-2-1-16,-1 2 7 15,1 1 13-15,0-1 26 0,0-2-8 16,-1 4 6-1,1 1-10-15,0-1 1 0,-2 2-7 16,2 0 8-16,-1-1 4 16,1 0-7-16,0 4-11 15,0-3-5-15,0 4 5 16,0-2-17-16,0 4 18 16,3 0-1-16,4 2-2 15,2-1-10-15,1 2 1 16,3 1-6-16,0 0-5 15,2 2 11-15,0-1-11 16,1 0 6-16,1-1 6 0,1-2-5 16,-2 1-7-1,0 0 7-15,1-1 2 0,-2 0-9 16,1 2 7-16,-2-1-1 16,2 1-6-16,-4 0 20 15,0 0 5-15,1 1 6 16,-2-2-14-16,0-1 3 15,0-1 0-15,-1-1 16 16,4 0-2-16,-4-2-6 16,4-1-6-16,-2-1-4 15,-3-2-6-15,2-3 7 16,-3-1-1-16,0-3-7 16,-2 3 4-16,2-3 26 0,0 0 2 15,-1 0 4-15,-1 0-12 16,-1 0-5-16,4 0 1 15,-5-3 6-15,2-3 14 16,-1 0 3-16,-1-5-7 16,2 1 5-16,-2-3-17 15,-1-3-19-15,0-1-5 16,-3-5 1-16,0 0 2 16,0-2 9-16,0-1 4 15,0-3-8-15,-7 3-9 16,-3 0 7-16,1 1 5 15,-2 1-2-15,-1 4-3 16,2 0 8-16,-2 1-5 16,-1 1-2-16,0 0-7 15,0 0-6-15,-2 2-5 0,0-2 1 16,0 1 4-16,-1 1 0 16,2-1-6-16,-1 2 7 15,4 0-6-15,0 3-1 16,-1-1 1-16,3 1 0 15,0 2-1-15,1-1 1 16,0 4-1-16,2 1 0 16,0 1 0-16,1 0 0 15,-2 1 1-15,1 1 8 16,2-2-2-16,-2 3-1 16,0 1 2-16,-2-2 5 15,0 2-11-15,1 0-1 0,-2 0 6 16,1 0-7-16,-3 0 0 15,2 0 0 1,-1 0-1-16,-1 0 0 0,4 0 0 16,-2 0-1-16,3 3 0 15,1-1 1-15,2 0 1 16,-2-1-1-16,4-1 1 16,0 0-1-16,1 0 1 15,0 0 0-15,0 0-1 16,0 0-5-16,0 0 5 15,0 0 0-15,0 0-5 16,0 1 0-16,0-1 4 16,0 0 1-16,0 0 0 0,0 0-1 15,0 0 1 1,0 0 0-16,0 0-5 0,0 0-3 16,0 0 2-16,0 0-1 15,0 0 7-15,0 0-8 16,0 0 8-16,0 0 1 15,0 0-1-15,0 0 0 16,0 0 1-16,0 0-1 16,0 0 1-16,0 0 1 15,0 0-1-15,0 0 0 16,0 0 0-16,0 0 0 16,0 0 0-16,0 0 0 15,0 0-1-15,0 0 1 0,0 0 0 16,0 0 0-16,0 0-1 15,0 0 1-15,0 0-6 16,0 0 5-16,0 0-1 16,0 0-5-16,0 0 6 15,0 0-2-15,0 0-3 16,0 0 0-16,0 0 0 16,0 0-6-16,0 0-1 15,0 0-3-15,0 0 1 16,0 0-3-16,0 0 5 15,0 0-5-15,0 0 3 16,0 0 3-16,0 0 1 16,0 0 0-16,0 0 2 0,0 0 1 15,0 0 6 1,0 0 1-16,0 0-8 0,0 0 7 16,0 0-5-16,0 0-2 15,0 0-1-15,0 0-5 16,0 0-1-16,0 0-2 15,0 0 12-15,0 0 5 16,0 0-5-16,0 0 5 16,0 0 1-16,0 0-1 15,0 0 0-15,0 0-1 16,0 0 1-16,0 0-6 16,0 0 1-16,0 0-6 15,0 0-16-15,0 0-22 16,0 0-39-16,-2 0-8 0,2 0-3 15,0 0-4-15,0 3-11 16,0 0 48-16,0-1-15 16,0 3-37-16,0-2-36 15,0-1-177-15,0 0-250 0</inkml:trace>
  <inkml:trace contextRef="#ctx0" brushRef="#br1" timeOffset="83080.0231">11160 305 485 0,'0'0'116'0,"0"0"76"16,0 0-52-16,0 0 36 15,0 0-51-15,0 0 12 16,-36-37-15-16,33 32 37 15,0 2-12-15,-1 3 20 16,2-2-13-16,0 2-33 0,0 0-42 16,2 0-34-16,0 2-45 15,0 12-4-15,12 11-2 16,5 7 6-16,5 4 1 16,3 2 6-16,2-3-6 15,-3-5-1-15,1 1 0 16,-2-8 0-16,-3-1-73 15,-9-1-146-15,-2-4-166 16,-9-7-208-16</inkml:trace>
  <inkml:trace contextRef="#ctx0" brushRef="#br1" timeOffset="83314.9811">11060 512 1145 0,'0'0'250'16,"0"0"-130"-16,0 0-72 15,0 0-32-15,0 0 19 16,0 0 26-16,0 0 6 16,74 12-30-16,-48-9-20 15,1-3-9-15,0 0-8 16,9-3-80-16,-6-7-250 15,-10-3-483-15</inkml:trace>
  <inkml:trace contextRef="#ctx0" brushRef="#br1" timeOffset="83554.8976">11267 277 1311 0,'0'0'320'0,"0"0"-127"16,0 0-107-16,0 0-23 16,0 0 53-16,0 0-12 15,11 101-25-15,-2-66-19 16,1-1-15-16,-1-1-17 0,-1-3-17 16,3-3-11-16,-1-2-1 15,-1-2-24-15,0-5-195 16,-5-6-377-16</inkml:trace>
  <inkml:trace contextRef="#ctx0" brushRef="#br1" timeOffset="108061.6347">9901 2873 1560 0,'0'0'266'0,"0"0"-108"16,0 0-12-16,0 0-53 15,11-80-36-15,5 54-35 16,8-3-12-16,6 0-10 0,7 0 0 16,2 3-1-16,3 3-10 15,-3 4-60-15,10 6-142 16,-15 4-158-16,-12 7-277 0</inkml:trace>
  <inkml:trace contextRef="#ctx0" brushRef="#br1" timeOffset="108219.3185">10058 2948 1215 0,'0'0'166'0,"0"0"-66"15,0 0-29-15,0 0 10 16,0 0 10-16,0 0 59 15,101-63-69-15,-47 20-81 16,15-22-60-16,-13 7-216 16,-14 6-586-16</inkml:trace>
  <inkml:trace contextRef="#ctx0" brushRef="#br1" timeOffset="108504.3827">9998 2426 1068 0,'0'0'502'0,"0"0"-458"15,0 0-29-15,0 0-14 16,124-7 47-16,-63 5 63 0,5 2-19 16,1 2 23-1,-3 10-60-15,-7 8-23 0,-11 5-18 16,-10 8-1-1,-14 7 19-15,-17 20 30 0,-10 25-3 16,-38 17-29-16,-15 9-15 16,-2-20-15-16,11-26-41 15,-5-10-106-15,17-19-203 16,1-8-256-16</inkml:trace>
  <inkml:trace contextRef="#ctx0" brushRef="#br1" timeOffset="118985.2902">13114 1018 851 0,'0'0'155'16,"0"0"7"-16,0 0-44 16,0 0 13-16,0 0-34 15,0 0-5-15,-64-39-30 16,52 35 0-16,0 1 3 15,0 1 6-15,-1 1-32 16,0 1-5-16,-1 0-6 16,-1 0 20-16,0 4-23 15,-3 4-11-15,2 4-5 0,0 3 0 16,0 0-7-16,2 2 6 16,1 2-2-16,2 0 0 15,0 4-6-15,4 0 1 16,1 4-1-16,0 2 1 15,3 2 0-15,0 2-1 16,3 3 0-16,0 0 0 16,0 4 0-16,0 4 0 15,0 0 0-15,0 1-1 16,0 0 2-16,3-2 6 16,7 1-6-16,1-3 0 15,4-1 4-15,2-3-4 16,7-1 10-16,5-2 7 15,2-2-6-15,5-1 1 16,0-2-6-16,4 1 4 0,0-2 11 16,2-4 7-16,2-4-4 15,0-1-7-15,1-5 3 16,-5-6-9-16,-4-4 2 16,-2-4 1-16,-4 0 16 15,-3-5 21-15,-3-11 30 16,-3-5-43-16,-2-4-1 15,-1-5 7-15,-5-4-15 16,-1-2-11-16,-4-1 0 16,1-2-7-16,-5-3-1 15,2-2-10-15,-5 1 1 0,-1-3 5 16,0 2-7-16,0-3 1 16,0 0 0-16,-8 1 0 15,-1 0 1-15,-2 2-1 16,-1 1 10-16,-1 4-2 15,0 0 0-15,-2 5-8 16,0 0 8-16,-2 1-8 16,0 4 0-16,-3 0 1 15,2 1-2-15,-3 2 1 16,2 0 11-16,-2 3-6 16,-1 2 4-16,4 3-9 15,-5 3 8-15,1-1-1 0,1 5-7 16,0 0 13-1,2 3-14-15,1 2 6 0,0 2-6 16,0 1 9 0,2 3-9-16,-5 0 7 0,0 0-6 15,-5 3-1-15,0 7 0 16,-1 4 0-16,1 2 1 16,3 1-1-16,3 0 1 15,2-3 0-15,6 2-1 16,-1-4-1-16,6 1 1 15,0-2-1-15,4-1-7 16,3 0-53-16,0-1-111 16,0-2-86-16,6-6-266 15,-1-1-389-15</inkml:trace>
  <inkml:trace contextRef="#ctx0" brushRef="#br1" timeOffset="136444.6736">14181 1948 2205 0,'0'0'283'16,"0"0"-196"-16,0 0-72 0,22 120 39 15,8-28 55-15,1-1-20 16,1-18-35-16,-7-21-35 16,-3-17-10-16,5 4-9 15,0-1-7-15,0 0-145 16,-11-10-146-16,-7-11-388 15,-9-12-692-15</inkml:trace>
  <inkml:trace contextRef="#ctx0" brushRef="#br1" timeOffset="136652.7631">14135 1906 1679 0,'0'0'209'15,"13"-71"-20"-15,14 32-64 16,14 3-38-16,7 10 8 15,9 11-28-15,1 15-22 0,-1 0-19 16,-8 22 8-16,-10 8-10 16,-11 8 2-16,-14 5 3 15,-11 8 1-15,-3 5-9 16,-14 4-21-16,-24 16-127 16,4-14-116-16,6-17-426 0</inkml:trace>
  <inkml:trace contextRef="#ctx0" brushRef="#br1" timeOffset="136906.7281">14847 1409 1809 0,'0'0'366'0,"0"0"-91"0,0 0-75 16,-70 92-109-16,48-12 22 15,3-2-17-15,8-4-27 16,11-11-20-16,0-12-21 16,17 5-4-16,9 7-4 15,9-7-20-15,8-6 1 16,6-13-1-16,8-11-88 16,25-26-114-16,-13-7-305 15,-13-20-390-15</inkml:trace>
  <inkml:trace contextRef="#ctx0" brushRef="#br1" timeOffset="137104.6324">15180 1271 1822 0,'0'0'322'0,"0"0"20"16,0 0-101-16,0 0-172 16,0 0-45-16,3 107 55 15,24-17 5-15,-2-1-36 16,0-14-13-16,-7-22-18 15,-7-14-11-15,2 3-6 16,-2 2-30-16,-8 13-106 16,-3-16-204-16,0-10-387 0</inkml:trace>
  <inkml:trace contextRef="#ctx0" brushRef="#br1" timeOffset="137300.3266">14967 1766 1318 0,'0'0'798'16,"0"0"-637"-16,0 0 36 15,0 0-28-15,110-90-32 16,-59 60-53-16,5 2-44 16,6 1-29-16,0 3-11 15,26-4-35-15,-18 7-210 16,-8 5-393-16</inkml:trace>
  <inkml:trace contextRef="#ctx0" brushRef="#br1" timeOffset="137517.1328">15751 1637 1976 0,'0'0'288'16,"0"0"-107"-16,0 0 6 15,4 85-25-15,9-52-44 16,0 0-62-16,2 0-25 16,1-2-22-16,1-2-7 0,-2-1-2 15,3-7-44-15,12-17-190 16,-5-4-444-16,-1-3-935 16</inkml:trace>
  <inkml:trace contextRef="#ctx0" brushRef="#br1" timeOffset="137742.8532">16060 1096 2125 0,'0'0'368'0,"0"0"-113"16,0 0-170-16,0 0 12 15,-18 84-18-15,19-40-33 16,19 6-2-16,10 1-14 15,4 0-20-15,5-2-1 16,5-4-7-16,0-6-2 16,1-10-18-16,13-20-133 0,-12-9-357 15,-14-2-466-15</inkml:trace>
  <inkml:trace contextRef="#ctx0" brushRef="#br1" timeOffset="137987.396">16103 649 1979 0,'0'0'275'0,"0"0"-38"16,0 0-145-16,0 0-28 16,143 61 78-16,-66-13 1 15,-3 4-47-15,1 15-3 0,-14 14-23 16,0 34-35-1,-9 20 4-15,-26-7-14 0,-23-11-11 16,-5-20-14-16,-23-12-8 16,-13-10-85-16,7-22-130 15,-6-19-519-15</inkml:trace>
  <inkml:trace contextRef="#ctx0" brushRef="#br1" timeOffset="138385.9458">15639 2458 2152 0,'0'0'298'16,"0"0"-121"-16,0 0-84 0,88-23-19 15,14-15 62-15,45-23-43 16,19-9-35-16,-5-2-23 15,-25 7-11-15,-42 18-12 16,-25 11-11-16,-20 13 0 16,-15 6-1-16,1 0-40 15,-7 1-59-15,-17 7-91 16,-11 6-197-16,-1 3-397 0</inkml:trace>
  <inkml:trace contextRef="#ctx0" brushRef="#br1" timeOffset="138626.3397">15560 2889 2252 0,'0'0'334'16,"0"0"-308"-16,152-21 30 15,-22-27 89-15,24-13 10 16,4-13-46-16,-12 3-49 15,-22 8-28-15,-20 7-16 16,-22 11-4-16,-24 12-12 16,-17 12-1-16,-14 7-59 15,-4 8-105-15,-9 2-350 16,-12 4-861-16</inkml:trace>
  <inkml:trace contextRef="#ctx0" brushRef="#br1" timeOffset="160333.5051">14657 2922 1676 0,'0'0'251'0,"0"0"-72"16,0 0 45-16,0 0-80 15,-17-5-99-15,17 30-39 16,17 14 7-16,6 15 41 16,5 7 20-16,4 5-31 0,-1-2-23 15,1-5-14-15,-2-3-5 16,-5-9-1-16,0-5-42 15,-5-5-139-15,-5-11-161 16,-8-10-267-16</inkml:trace>
  <inkml:trace contextRef="#ctx0" brushRef="#br1" timeOffset="160587.6217">14652 2752 1707 0,'0'0'204'0,"0"0"-39"16,0 0-68-16,0 0-11 15,0 0-15-15,109-64-13 0,-75 70-12 16,1 16-5-16,-7 8-1 16,-7 8-16-16,-8 5 4 15,-10 7-1-15,-3 2 16 16,-12 3-7-16,-15 0-36 15,-7-1-36-15,-17 2-91 16,8-13-122-16,6-16-328 0</inkml:trace>
  <inkml:trace contextRef="#ctx0" brushRef="#br1" timeOffset="161940.1559">15344 2588 32 0,'0'0'974'15,"0"0"-773"-15,0 0 25 16,0 0 66-16,0 0-56 16,-30-71-53-16,20 60-16 15,-2 3-4-15,0 6 4 16,4 2-33-16,-4 12-41 0,1 35-40 15,-3 44-38-15,9 40-1 16,5 11 41-16,7-8 5 16,20-27-26-1,-1-33 4-15,3-20-14 0,-4-17-6 16,5-7-12-16,6-1-6 16,11-3 0-16,6-5 0 15,4-10-9-15,-4-11-62 16,5-19-92-16,-16-9-307 15,-13-7-682-15</inkml:trace>
  <inkml:trace contextRef="#ctx0" brushRef="#br1" timeOffset="162203.3933">15739 2782 1982 0,'0'0'584'16,"0"0"-432"-16,0 0-24 16,0 0-59-16,0 0-27 15,0 0-3-15,36 95 40 16,-9-51-16-16,0 0-27 16,-2 3-12-16,-4-4-11 15,-1-2-12-15,-4-5-1 16,-6-2-7-16,-5-4-109 15,-5-4-121-15,-3-9-243 0,-12-7-523 16</inkml:trace>
  <inkml:trace contextRef="#ctx0" brushRef="#br1" timeOffset="162384.0808">15626 3050 1766 0,'0'0'475'15,"0"0"-286"-15,0 0-52 16,0 0-89-16,104-52 14 16,-46 22-28-16,8-7-26 15,1-5-8-15,15-24-173 16,-19 10-333-16,-16 3-997 0</inkml:trace>
  <inkml:trace contextRef="#ctx0" brushRef="#br1" timeOffset="162587.3954">16138 2416 1891 0,'0'0'308'0,"0"0"-124"15,0 0-37-15,4 85 54 16,14-41-59-16,4 10-45 16,4 1-14-16,5 1-32 15,1 0-25-15,1-4-13 16,-1-4-5-16,-3-6-8 15,0-6-6-15,1-7-101 16,-7-10-179-16,-6-10-500 0</inkml:trace>
  <inkml:trace contextRef="#ctx0" brushRef="#br1" timeOffset="162827.5263">16548 2526 2208 0,'0'0'363'16,"0"0"-150"-16,0 0-105 16,0 0-6-16,-23 104 10 15,23-57-42-15,2 3-11 16,15 2-17-16,6-4-8 16,5-4-10-16,4-7-18 0,2-7-5 15,3-10 5-15,1-11-6 16,2-9-68-16,12-19-75 15,-11-12-115-15,-10-8-541 0</inkml:trace>
  <inkml:trace contextRef="#ctx0" brushRef="#br1" timeOffset="163045.9907">16745 2089 2241 0,'0'0'320'0,"0"0"-161"16,0 0-117-16,0 0-17 16,104 73 90-16,-41-28-22 15,7 9-3-15,-7 13-39 0,-7 31-27 16,-34 37-14-16,-28 22 1 16,-62 8-11-16,-55 0-32 15,18-51-161-15,-15-20-877 0</inkml:trace>
  <inkml:trace contextRef="#ctx0" brushRef="#br1" timeOffset="195037.7746">18948 5314 1949 0,'0'0'267'0,"0"0"-193"15,29 136-3-15,9-41 43 16,1-3-17-16,-3-17-35 16,-11-24-29-16,-7-15-25 15,0 6-3-15,1 1-5 16,2 2 0-16,-8-7-24 16,-2-7-54-16,-4-9-39 15,-5-9-28-15,-2-12-12 0,-10-1-29 16,-16-27-18-1,-19-24 39-15,-19-31 109 0,-15-29 56 16,3-11 20 0,18 6 86-16,23 27 109 0,24 31-28 15,9 19-27-15,2 7-23 16,6-1-39-16,12 0-13 16,9 0-36-16,4 12-22 15,7 8-9-15,-1 12-9 16,1 1-8-16,-3 9 1 15,-4 13 5-15,-6 6 7 16,-6 4 0-16,-7 7 0 16,-5 0-2-16,-7 4-3 15,0-2-3-15,-12 0-6 16,-8-5-14-16,0-7-48 0,-3-9-40 16,-5-20-37-16,4-7-80 15,8-15-476-15</inkml:trace>
  <inkml:trace contextRef="#ctx0" brushRef="#br1" timeOffset="195367.103">19576 4996 1562 0,'0'0'302'15,"0"0"-86"-15,0 0-5 0,0 0-13 16,0 0-26-16,0 0-51 16,0 0-37-16,-79 21-26 15,65 20-9-15,4 10-5 16,4 8 3-16,3 6-8 16,3 2-6-16,0-1-4 15,9-7-10-15,10-6-13 16,5-8-4-16,5-9-2 15,2-9 1-15,9-9-1 16,0-9-25-16,1-9-52 16,3-11-41-16,10-54-160 15,-12 3-374-15,-11-6-1079 0</inkml:trace>
  <inkml:trace contextRef="#ctx0" brushRef="#br1" timeOffset="195615.7385">19968 4887 2015 0,'0'0'374'0,"0"0"-228"15,-24 105 35-15,20-46-36 16,4 4-33-16,0 0-36 16,3-3-25-16,12-6-13 15,5-7-17-15,2-7-9 16,1-7-11-16,3-8 5 15,-1-8-6-15,-1-8-28 16,-5-9-40-16,-1 0-14 0,-4-21-49 16,2-23-151-16,-9 5-247 15,-2 1-363-15</inkml:trace>
  <inkml:trace contextRef="#ctx0" brushRef="#br1" timeOffset="195820.5483">20039 5232 1813 0,'0'0'330'15,"0"0"-243"-15,0 0 2 16,0 0 15-16,0 0-26 0,0 0-39 16,107-29-18-16,-74 8-12 15,-3-3-9-15,-4 1-60 16,-11-10-93-16,-6 6-66 15,-9 3-347-15</inkml:trace>
  <inkml:trace contextRef="#ctx0" brushRef="#br1" timeOffset="196004.8299">19789 4984 1498 0,'0'0'224'0,"0"0"-171"15,0 0 16-15,69-106 58 16,-7 59-26-16,22-4-46 16,21 1-23-16,-6 8-24 0,-18 13-8 15,-2 7-107-15,-30 10-275 16,-7 0-995-16</inkml:trace>
  <inkml:trace contextRef="#ctx0" brushRef="#br1" timeOffset="196232.6385">20550 4718 2129 0,'0'0'290'0,"7"116"-95"0,16-18-32 16,4-1-32-16,-4-15-50 15,-6-25-24-15,-7-15-19 16,1 2-21-16,0 7-10 15,0 3-1-15,0-10-6 16,-3-9-46 0,1-12-99-16,-1-12-225 0,-3-11-505 0</inkml:trace>
  <inkml:trace contextRef="#ctx0" brushRef="#br1" timeOffset="196471.9621">20823 4712 1932 0,'0'0'789'0,"0"0"-695"0,-5 71 30 15,5-20-32-15,9 10-7 16,3 3-16-16,2 2-26 16,-1-4-14-16,-4-6-16 15,-1-5-5-15,-1-10-7 16,-3-9-1-16,1-8-47 15,-4-11-44-15,-1-12-66 16,0-20-117-16,-6-13-268 16,-8-12-838-16</inkml:trace>
  <inkml:trace contextRef="#ctx0" brushRef="#br1" timeOffset="196653.1263">20699 4746 1962 0,'0'0'350'15,"0"0"-127"-15,0 0-52 16,0 0-119-16,0 0-21 16,81-72-1-16,-32 52-21 15,3 1-8-15,-1 4-1 16,-8 4-37-16,3 5-158 16,-15 3-139-16,-8 3-294 0</inkml:trace>
  <inkml:trace contextRef="#ctx0" brushRef="#br1" timeOffset="196827.8875">20932 4954 1692 0,'0'0'372'16,"0"0"-231"-16,0 0-17 0,0 0-27 16,0 0 77-16,0 0-73 15,94-31-70-15,-55-5-31 16,1-6-24-16,11-29-119 15,-8 10-122-15,-9 2-449 0</inkml:trace>
  <inkml:trace contextRef="#ctx0" brushRef="#br1" timeOffset="197066.3939">21092 3976 1213 0,'0'0'1377'0,"0"0"-1225"0,0 0-106 16,0 0-33-16,139 78 35 15,-31-3 24-15,2 14-15 16,-20 9-26-16,-38 0-16 16,-39-1-9-16,-13 8-6 15,-30 6-16-15,-19 9-16 16,-22 2-83-16,10-31-216 15,-2-16-545-15</inkml:trace>
  <inkml:trace contextRef="#ctx0" brushRef="#br1" timeOffset="205663.0033">20163 5564 793 0,'0'0'175'15,"0"0"-122"-15,0 0 37 16,0 0 33-16,0 0-25 16,0 0-5-16,32-12-17 15,-18 5-4-15,8-3-22 16,0 0 15-16,1 1-15 16,2 1 3-16,2-2-4 15,1 1 13-15,0 1-18 16,1-3-11-16,0 2 9 15,1-2 6-15,-2-1 0 16,1-2-17-16,-2 1-13 16,-3-1 0-16,-3 2-2 15,-1-1-9-15,-5 2-1 16,-1 2-5-16,-5 3-1 0,-5 1 0 16,-4 5-42-16,0 0-212 15,0 9-517-15</inkml:trace>
  <inkml:trace contextRef="#ctx0" brushRef="#br1" timeOffset="206473.7491">20081 5464 580 0,'0'0'93'0,"0"0"-67"0,0 0-13 16,0 0 32-16,0 0 7 16,0 0-16-16,0 0-20 15,13-14 4-15,-12 12 53 16,3 0 8-16,-2 2-3 16,-1 0 16-16,2 0-35 15,1 0-7-15,3 4 53 16,0 10-14-16,4 1-15 15,-2 4-2-15,0 0-13 16,-1 2-7-16,1-2-26 16,-1-2-9-16,0-3-1 15,0-4-2-15,1-5-3 16,2-4-1-16,7-1 30 16,5-6 71-16,10-14-35 0,5-7-37 15,5-4-22 1,5 0-9-16,-1 0-9 0,-3 4 0 15,-6 5-1-15,-6 8 0 16,-8 14-20-16,-7 0-174 16,-14 8-324-16</inkml:trace>
  <inkml:trace contextRef="#ctx0" brushRef="#br1" timeOffset="210612.7382">21555 4302 32 0,'0'0'1112'0,"0"0"-991"16,0 0-87-16,0 0 91 0,0 0 16 16,0 0-29-16,0 0 5 15,-67-64-3 1,53 53-19-16,0 1-16 0,-3 0-12 15,-2-1-16-15,-5 2 13 16,0 0-20-16,-6 4-13 16,-7-1 14-16,-2 5-17 15,-7-2-7-15,-5 3-4 16,-2 0-3-16,-5 0 2 16,-4 4-2-16,1 2-4 15,0-1 0-15,1 2 4 16,2 0-7-16,3 0 4 15,-2 1 0-15,-1 1-10 16,-3 1 1-16,-2 2 4 16,-1-1-6-16,-3 0 1 0,0 0 4 15,0 0 1-15,-5 0-5 16,4 1-1-16,-1 1 1 16,2-1 0-16,0 3 0 15,4-1-1-15,-1 1 0 16,6 2 0-16,-2 1 0 15,3 2 0-15,2 0 0 16,0 1 6-16,0 1-6 16,-1-2-1-16,3 2 1 15,1-1 0-15,1 0-1 16,5-1 1-16,1 2 0 16,2 0 0-16,3 0 0 15,1 2 0-15,1 2-1 0,1 0 1 16,0 2-2-16,1 2 1 15,0 1 1-15,0 2-1 16,1 1-1-16,-3 2 1 16,-2 4-4-16,0-1 5 15,2 2 0-15,-2 1 0 16,3 1 0-16,0 1 0 16,1 4-1-16,3 1 1 15,6 0 0-15,6-1 0 16,8-1 0-16,7-2 0 15,6-1 1-15,0-1-1 16,10 1 0-16,13 3 0 16,6 1 1-16,10 2 5 0,7 5-5 15,10-4 7 1,5 2 4-16,16 3 1 0,20 0 0 16,23-1 2-16,7-9 6 15,3-11 9-15,-7-12-14 16,-8-15-1-16,3-5-1 15,-2-3 1-15,0-8 10 16,-2-12-3-16,1-7-7 16,-3-4-13-16,-2-8 11 15,-9-1-6-15,-5-6-7 16,-17 7 0-16,-15 7 0 16,-16 6 0-16,-4 2 1 0,6-4 0 15,4-5 0-15,5-3-1 16,-4-1 2-16,-4-1-1 15,-3-1 8-15,-1-2-9 16,-3-3 0-16,0 1 11 16,-4-4 1-16,1-1-3 15,-2 0-2-15,0-2-5 16,-2 1 7-16,2-2 0 16,1-1-3-16,0-2-5 15,2-2 13-15,0-2-8 16,-3 2 4-16,-6 3 4 15,-3 5-13-15,-5 2 8 16,-5 5 5-16,-5 3 7 16,0 1 4-16,-6 1-11 15,-6 2 2-15,-1-2 2 0,-2-3 1 16,0-3-2-16,0-1-4 16,-5-1-2-16,1-1-10 15,1 4 11-15,0 2-4 16,0 3-7-16,3 4 7 15,-3 0-1-15,0 5-5 16,0 0 4-16,-2 3 0 16,-1 1-6-16,0 1 6 15,-2 0 0-15,0 0-5 16,-4-2 7-16,-1-1-7 16,-2 0 0-16,-4 2 1 15,2-1-1-15,-4 5 5 16,-1 1 9-16,1 1-13 0,-3 1 5 15,-3 2-6 1,-1 3 0-16,-2 2 0 0,-3 4-1 16,-4 3 0-16,-5 2 0 15,-3 0-1-15,-4 10 0 16,0 4 0-16,-2 3-7 16,2 4 7-16,4 2 0 15,2-2 0-15,4 1-5 16,3 2 5-16,5-2-20 15,3 1-3-15,2-3-14 16,10-2-25-16,4-3-43 16,12 2-88-16,3-6-270 0,13-3-352 15</inkml:trace>
  <inkml:trace contextRef="#ctx0" brushRef="#br1" timeOffset="222549.4521">16026 9060 2440 0,'0'0'276'0,"0"0"-203"15,0 0-55-15,13 133 57 16,17-24 21-16,3 9-19 16,0-3-41-16,-8-29-10 15,-10-33-11-15,-3-13-9 16,-3-7-6-16,0 5-6 16,0-4-58-16,-5-2-84 15,-4-22-146-15,-6-7-95 16,-10-3-423-16</inkml:trace>
  <inkml:trace contextRef="#ctx0" brushRef="#br1" timeOffset="222791.8729">15905 9065 1532 0,'0'0'282'16,"0"0"-52"-16,15-101-29 16,7 67-62-16,9 7-31 15,5 10-28-15,3 9-28 16,2 8 4-16,-3 2-4 15,-2 16 4-15,-6 11 4 16,-6 5-3-16,-6 5-21 16,-9 4-12-16,-7 4-9 15,-2 3-8-15,-10-1-5 16,-12 0-2-16,-4-5-42 16,-4-7-38-16,-5-9-111 15,6-14-99-15,10-12-310 0</inkml:trace>
  <inkml:trace contextRef="#ctx0" brushRef="#br1" timeOffset="223073.0509">16622 8629 1870 0,'0'0'356'0,"0"0"0"15,0 0-139-15,-78 74-94 16,43 10-5-16,1 29-16 16,7 16-3-16,14-1-2 0,13-11-15 15,9-18-13 1,17-19-24-16,3-21-15 0,0-18-16 16,6-11-7-16,11-1-7 15,9-5 0-15,14-4-22 16,-1-15-82-16,22-23-98 15,-18-13-139-15,-14-14-905 0</inkml:trace>
  <inkml:trace contextRef="#ctx0" brushRef="#br1" timeOffset="223334.0452">17034 8857 2140 0,'0'0'557'0,"0"0"-406"0,0 0-24 16,0 0-48-16,12 92 32 15,9-43 0-15,9 9-38 16,-1 0-35-16,3 2-19 16,-4-2-10-16,-4-7-8 15,0-4-1-15,-6-9-23 16,-6-7-84-16,-6-12-58 15,-6-19-83-15,-6-2-275 16,-11-20-560-16</inkml:trace>
  <inkml:trace contextRef="#ctx0" brushRef="#br1" timeOffset="223518.2347">17024 8872 1813 0,'0'0'341'16,"0"0"-139"-16,0 0-68 15,0 0-41-15,55-78-24 16,-19 61-36-16,2 1-11 16,3 4-21-16,-4 3 5 15,-1 5-6-15,-6 4-76 16,-5 0-120-16,-7 12-273 16,-11 0-348-16</inkml:trace>
  <inkml:trace contextRef="#ctx0" brushRef="#br1" timeOffset="223683.8953">17121 9039 1249 0,'0'0'623'0,"0"0"-388"15,0 0-76-15,0 0-39 16,0 0 91-16,0 0-132 16,123-46-54-16,-60 14-10 15,3-6-15-15,16-16-125 16,-15 7-239-16,-20 5-783 0</inkml:trace>
  <inkml:trace contextRef="#ctx0" brushRef="#br1" timeOffset="223915.9562">17565 8456 2165 0,'0'0'465'16,"0"0"-289"-16,0 0-25 15,16 112 6-15,17-31-27 16,11 18-28-16,6 5-27 16,-6-17-12-16,-13-23-30 15,-10-22-20-15,-6-5-12 16,3 7-1-16,1 1-29 16,-1-3-88-16,3-14-72 15,-6-12-156-15,-2-16-694 0</inkml:trace>
  <inkml:trace contextRef="#ctx0" brushRef="#br1" timeOffset="224167.8383">18127 8503 2039 0,'0'0'658'15,"0"0"-531"-15,0 0 15 16,-41 117-15-16,39-51 15 15,2-1-27-15,2 3-25 16,12-1-28-16,2-14-22 16,4 3-10-16,1-9-18 15,0-10-11-15,2-10 1 0,2-14-2 16,0-9-34 0,2-4-59-16,0-24-36 0,12-33-61 15,-11 7-271-15,-5-2-516 16</inkml:trace>
  <inkml:trace contextRef="#ctx0" brushRef="#br1" timeOffset="224361.3995">18282 8802 1154 0,'0'0'1248'15,"0"0"-1104"-15,0 0-50 16,0 0-32-16,0 0 83 15,0 0-34-15,0 0-59 0,104 2-52 16,-68-21-15-16,8-16-104 16,-13 4-230-16,-11 2-500 0</inkml:trace>
  <inkml:trace contextRef="#ctx0" brushRef="#br1" timeOffset="224544.8473">18045 8528 2179 0,'0'0'243'15,"0"0"-71"-15,0 0-97 16,0 0-57-16,96-63-14 0,-36 37-4 16,5-2-7-16,21-12-32 15,-16 4-192-15,-12 2-392 0</inkml:trace>
  <inkml:trace contextRef="#ctx0" brushRef="#br1" timeOffset="224832.0489">18400 7732 2349 0,'0'0'319'0,"0"0"-198"15,0 0-18-15,0 0-55 0,111 79 85 16,8-5-9-16,18 19-32 16,-5 10-24-16,-28-2-36 15,-34-4-4-15,-22-3-5 16,-24 1-10-16,-18-6-2 16,-12-3-4-16,-36 0 1 15,-19 0-7-15,-24-3-1 16,-25 0-24-16,-26-5-60 15,-28-5-69-15,29-19-231 16,10-15-1831-16</inkml:trace>
  <inkml:trace contextRef="#ctx0" brushRef="#br1" timeOffset="228894.2049">18422 8026 198 0,'0'0'822'0,"0"0"-650"16,0 0-9-16,0 0 9 0,0 0-50 15,0 0-18 1,-53-23-1-16,40 23-12 0,1 0-17 16,-5 0-12-16,1 0-7 15,-3 3-9-15,-2 4 4 16,1 5-1-16,-4-1-12 16,-2 3 0-16,0 3-11 15,-2 0 4-15,1 3-8 16,3 0-4-16,2 0-3 15,1 1-6-15,4 2-8 16,1 2 11-16,2 2 1 16,1-1-12-16,3 4 1 15,1 2-1-15,-3 1 7 16,3 1-7-16,0 2 7 16,-3-2 8-16,3 0 2 0,0 1 1 15,0 1 1-15,3-2-1 16,5 4-1-16,1 1-11 15,0 1 10-15,1 0 1 16,8 1 2-16,5 0 3 16,-1 0-1-16,3 0-5 15,1 1 2-15,2-2 0 16,0-1-7-16,3-3 2 16,1-1-7-16,3-5-1 15,1-3 8-15,2-5 7 16,4-3 7-16,0-6 8 15,3-3-12-15,0-5 9 16,4-5-12-16,-1 0 0 0,0-6-9 16,4-11 1-16,-1-5-6 15,-1-7 1-15,4-2-1 16,-3-3-5-16,-2 2 4 16,-6-1-5-16,-4 1 7 15,-3-2-2-15,-7 1-5 16,-1-1 5-16,-6-3-5 15,-1-1 6-15,-5 1-1 16,-2 0 0-16,-2 1 3 16,-3-2-9-16,0 4 1 15,0-3 1-15,-3 0-1 16,-4 0 6-16,-3-1-5 16,-1 0-1-16,-1-2 6 0,-1-1-6 15,0-2 0-15,0 2 1 16,1 4-1-16,2 3 5 15,-2 7 0-15,3 1-6 16,0 4 7-16,-1 2-5 16,1 1-2-16,-1 2 1 15,1 3 0-15,-2-2 12 16,2 4-7-16,-3-1-5 16,3 4-2-16,0-2 1 15,0 4 0-15,-1 2 1 16,0 0 0-16,1 1 0 15,1 1 1-15,0 2-2 0,1 0 6 16,-1-1-6 0,1 2 1-16,1 0-1 0,-2 0 1 15,1 0-1 1,1 0 0-16,1 0 0 0,1 0 0 16,1 0 0-16,0 0 0 15,0 2 0-15,1-1 0 16,-2 0 0-16,4 1 0 15,-2-2 1-15,2 1-1 16,0-1 1-16,0 0-1 16,0 0 0-16,0 0 0 15,0 0 2-15,0 0-2 16,0 0 1-16,0 0 0 16,0 0-1-16,0 0 0 15,0 0-1-15,0 0 1 0,0 0 0 16,0 0 0-16,0 0-1 15,0 0 1-15,0 0 0 16,0 0 0-16,0 0 0 16,0 0 0-16,0 0 0 15,0 0-1-15,0 0 1 16,0 0 0-16,0 0 0 16,0 0 1-16,0 0-1 15,0 0 1-15,0 0-1 16,0 0 2-16,0 0-1 15,0 0 0-15,0 0 0 16,0 0 0-16,0 0 0 0,0 0-1 16,0 0 2-16,0 0-2 15,0 0 0-15,0 0-1 16,0 0 1-16,0 0 0 16,0 0 0-16,-1 1-1 15,1-1-7-15,0 3 2 16,0-3 0-16,0 0 0 15,0 0 5-15,0 0-5 16,0 0 5-16,0 0 0 16,0 0-11-16,0 0 12 15,0 0-1-15,0 0-7 16,0 0 7-16,0 0-1 16,0 0 1-16,0 0 0 0,0 0-6 15,0 0 5-15,0 0-4 16,0 0 6-16,0 0-6 15,0 0 6-15,0 0-1 16,0 0 1-16,0 0 0 16,0 0 1-16,0 0-1 15,0 0-1-15,0 0 0 16,0 0-8-16,0 0 7 16,0 0-11-16,0 0-1 15,0 0 13-15,0 0-14 16,0 0 6-16,0 0 7 15,0 0-13-15,0 0 6 16,0 0 3-16,0 0 5 16,0 0-6-16,0 0 7 15,0 0-1-15,0 0 0 16,0 0 0-16,0 0 1 16,0 0-1-16,0 0 1 0,0 0-1 15,0 0 2-15,0 0-2 16,0 0 2-16,0 0-2 15,0 0 1-15,0 0-1 16,0 0 1-16,0 0 1 16,0 0-1-16,0 0 0 15,0 0 0-15,0 0 1 16,0 0-1-16,0 0 0 16,0 0 0-16,0 0 1 15,0 0-1-15,0 0 1 16,0 0-1-16,0 0 0 0,0 0 0 15,0 0-1 1,0 0 1-16,0 0 0 0,0 0 0 16,0 0 0-16,0 0 0 15,0 0-7-15,0 0 6 16,0 0-4-16,0 0 5 16,0 0-1-16,0 0 0 15,0 0-8-15,0 0 0 16,0 0 3-16,0 0 6 15,0 0-1-15,0 0 0 16,0 0 0-16,0 0 1 16,0 0-1-16,0 0 0 15,0 0 0-15,0 0 1 16,0 0-6-16,0 0 5 0,0 0 1 16,0 0-1-16,0 0 1 15,0 0-1-15,0 0 1 16,0 0-1-16,0 0-1 15,0 0-7-15,0 0 8 16,0 0 1-16,0 0-1 16,0 0-1-16,0 0 2 15,0 0-5-15,0 0 4 16,0 0-3-16,0 0 3 16,0 0 1-16,0 0 0 15,0 0 1-15,0 0-1 16,0 0 0-16,0 0 0 15,0 0 0-15,0 0 1 0,0 0-1 16,0 0-1-16,0 0 1 16,0 0 0-16,0 0 0 15,0 0 0-15,0 0-1 16,0 0-5-16,0 0 5 16,0 0-11-16,0 0 3 15,0 0-2-15,0 0 10 16,0 0 1-16,0 0-6 15,0 0 6-15,0 0 1 16,0 0 0-16,0 0-1 16,0 0-1-16,0 0 0 15,0 0-14-15,0 0 9 16,0 0-12-16,0 0 11 16,0 0-1-16,0 0 2 15,0 0 5-15,0 0 0 0,0 0-5 16,0 0-6-16,0 0-2 15,0 0-17-15,0 0-29 16,0 0-7-16,0 0-39 16,0 0-15-16,0 0-20 15,0 0-27-15,0 0-115 16,0 8 56-16,3 1-88 16,0-3-361-16</inkml:trace>
  <inkml:trace contextRef="#ctx0" brushRef="#br1" timeOffset="231099.1924">17348 9641 188 0,'0'0'659'0,"0"0"-384"16,0 0-20-16,0 0-20 15,0 0 19-15,0 0-42 16,-17-34-49-16,17 34-32 15,0 0-33-15,0 0-46 16,0 8-26-16,4 13-6 16,9 11 68-16,10 11-1 15,0 8-14-15,1 5-25 16,2 1-13-16,-3-4-17 16,-5-1-1-16,-4-8-8 15,-1-4-8-15,-3-9-1 16,-6-8 0-16,1-9-1 15,-5-4-29-15,0-10-67 0,0 0-34 16,-23-32-137-16,-2-4-347 16,-3-4-544-16</inkml:trace>
  <inkml:trace contextRef="#ctx0" brushRef="#br1" timeOffset="231513.2884">17255 9607 1431 0,'0'0'310'0,"0"0"-153"0,0 0-40 16,0 0-16-1,0 0-2-15,0 0-13 0,0 0-20 16,-27 83-27-16,21-67-3 15,0-3-5-15,0-3-3 16,2-3-6-16,2-3-7 16,1-4-3-16,1 0 10 15,0 0 45-15,-3-16 36 16,1-4-54-16,1-4-34 16,1-2-14-16,0 3 0 15,1 2 0-15,11 4 6 16,6 5-1-16,6 2-6 15,4 6-1-15,5 4 0 16,6 0-5-16,3 14 5 16,1 5 1-16,-3 5-1 15,-2 3 1-15,-4 2-1 0,-4 10-97 16,-6-6-177-16,-10-6-471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38:24.2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2153 4174 768 0,'0'0'168'0,"0"0"-27"16,0 0-10-16,0 0 35 16,0 0-47-16,0 0 8 15,-72-40-22-15,53 33-47 16,-4 1 34-16,-4 2-32 16,-4 1-10-16,-2 1 14 0,-5 0-21 15,-3 1 16-15,-1 1 15 16,-2 0-43-16,0 0-12 15,-2 0 0-15,3 0 12 16,-3 3-11-16,1 2-3 16,-1-1-8-16,1 4 3 15,-1 0 5-15,7 1 0 16,0 1-8-16,3 0-3 16,2 1 2-16,3 0-8 15,4 0 6-15,-2 0-3 16,1 3 3-16,-2 0 0 15,-4 1 12-15,0 0-5 16,-3 3 0-16,-1 1 1 16,-1 1-7-16,1 4 4 15,2-2-2-15,2 2 2 0,4 2-2 16,0 1 0-16,6 0 3 16,0 2-6-16,3 2-5 15,-1 1 5-15,7-3 1 16,-1 3-7-16,2 0 0 15,1 3 1-15,5 0 1 16,4 3-1-16,2 3 0 16,2 5 5-16,0 3-4 15,3 6-2-15,9 6 2 16,3-3 4-16,5 2 4 16,-1-2 2-16,6 0-4 15,-1-1-1-15,3 5 2 16,0 1 3-16,4 2 0 0,2 2-3 15,3 1-3-15,7 11 1 16,-4-9-5-16,4 2 5 16,-2 0-6-16,0-13 1 15,1 8-1-15,3-9 0 16,2-3 0-16,-1-11 5 16,4-7 0-16,-1-11 0 15,-3-5 3-15,2-4 2 16,-3-6-4-16,-1-2-1 15,1-4 4-15,0 0-8 16,1-4 13-16,2-1-14 16,-2 0 0-16,5 0-1 15,-2-1 9-15,2-8-9 16,4-1 1-16,3-3-1 0,3-2 1 16,2-3 6-16,3-1-4 15,2-2 5-15,-2-1-5 16,1-1-2-16,0 1-1 15,2 5 1-15,2 3 8 16,1 3-9-16,0 5 0 16,2 3 8-16,-4 3-8 15,0 0 0-15,-4 0 0 16,-2 7-1-16,-1-1 1 16,-1 1-1-16,-2-2 1 15,1 1 1-15,-1-3-1 0,-4 2 0 16,-3-1 2-1,2 2 4-15,-1-1-5 16,-2 0 5-16,1-1-4 16,-2 1-1-16,1-2 6 0,-1 2-1 15,3-1-4-15,1-1 5 16,0-1 2-16,2 0-3 16,-4-2-6-16,0 0 0 15,4 0 1-15,-1-2 0 16,2-5 6-16,-1-6-6 15,1-3 0-15,-3-4 1 16,-2-2 8-16,-6-4-4 16,-3-5 5-16,-4-3-4 15,-6-7 5-15,-4-8 0 16,-2-5 2-16,-5-5-2 0,-2-4-2 16,-4-3 14-16,-3-2-3 15,-3-3-8-15,-1-8 4 16,-3 9 4-16,-2 0-11 15,-5-13-1-15,0-5-3 16,-9-21 0-16,-15-4-4 16,-3 10-2-16,-1 28 6 15,1 20-5-15,3 14 0 16,-3 2 1-16,-10-8 4 16,-6-3-5-16,-12-5-1 15,-2 4 1-15,-4 3-1 16,-2 5 1-16,-3 3 6 0,-2 4-7 15,-16-2 0-15,-13-1 1 16,-13 3 0-16,10 5-1 16,20 11-5-16,20 6 4 15,13 6 1-15,-11-1 0 16,-19-2 1-16,-2 1-1 16,1 1 1-16,2 3-1 15,9 5 2-15,-8 0-1 16,4 1 0-16,-1 0-1 15,5 0 0-15,-2 5 1 16,2 4-1-16,1 2 1 16,0-2-2-16,0 4 1 15,6-1 0-15,2 1 0 16,2-1-6-16,9 1 6 16,3-4 0-16,8-1 0 0,2-2 0 15,2 0 1-15,4-2 0 16,1 0 1-16,0-2-2 15,0-1 1-15,-7-1-1 16,4 0 1-16,-4 0 0 16,-1 0-1-16,-2 0 1 15,4 0 0-15,-1 0-1 16,1 0 0-16,2 0 1 16,-1 0-1-16,2 0 0 15,2 0 0-15,3-1 0 16,0-1-2-16,5 1-28 15,5-1-27-15,6 2-55 16,2 0-145-16,7 0-543 0</inkml:trace>
  <inkml:trace contextRef="#ctx0" brushRef="#br0" timeOffset="11150.0197">6833 3520 742 0,'0'0'160'16,"0"0"-28"-16,0 0-8 15,0 0 6-15,0 0 20 16,0 0-47-16,-16 0-35 16,14 0-18-16,-1 0-5 15,0 0 10-15,-1 0 2 16,-3 0 11-16,-1 0-20 0,-3 0-23 16,-5 0-13-1,-2 0 7-15,-3 0 0 0,-4 6 1 16,0-1 5-16,-4 3 3 15,0-1-6-15,3 2 0 16,-4-2 3-16,3-1-3 16,-1 3-4-16,1-1 4 15,0 2-3-15,1-1-8 16,-1 2-1-16,0 0-4 16,0 1-1-16,1 2-4 15,-2 0-1-15,1-1 1 16,-1 0 10-16,3 0-2 15,-2 2-7-15,2-3 5 16,-1 1-6-16,1 1 11 16,-1 1-6-16,3-1-6 0,-3-2 6 15,3 4 3 1,1-1-8-16,-3 0 5 0,1 5-5 16,-4-3 1-16,4 5 4 15,0-2-6-15,-3 3 2 16,2 1-1-16,0-1 0 15,-1-1 0-15,3-2 0 16,0 2 5-16,1-3 1 16,-1 1 1-16,4-1-7 15,-2 1 0-15,3-1 10 16,5-1-10-16,-2 1 5 16,5 3-6-16,2-2 0 15,3 5 0-15,4-1 0 0,1 1 0 16,0 4-1-1,0 1 0-15,9 7 1 0,3 0-1 16,3 2 1-16,1 3 0 16,5-5 1-16,0-1-1 15,-1-2-1-15,5-4 1 16,0 1 1-16,2-2 0 16,1 0 1-16,2-1 8 15,0-1-7-15,3-3 6 16,-2 1-3-16,-1-4 0 15,-2 0-5-15,2-3 0 16,-2-1 1-16,-1 0-1 16,3 0 5-16,-3-3-5 15,4 0 6-15,2-3-6 0,0 1 0 16,1-4 2-16,-1 1-2 16,4-2 6-16,1 0-7 15,-4 0 1-15,4 0 0 16,-2 0 6-16,-1-1-6 15,1-1-1-15,1-1 2 16,3-2-1-16,0-1 9 16,2-1-9-16,3 0 4 15,-2 0-4-15,5-4 7 16,-2 1-8-16,1-2 1 16,0 3 7-16,-1 2-8 15,0 0 0-15,-1 0-1 16,1 0 1-16,-1 2 0 0,1 0 1 15,-2 1-1-15,-1-3 1 16,0 1 0-16,2-1 0 16,1 0 1-16,-1 2 4 15,3-2-6-15,-3 0 1 16,1 0 0-16,0 0 5 16,2 0-6-16,-1 0 1 15,0 0 0-15,2 0-1 16,-1-3 0-16,2-2-1 15,1-1 1-15,-2 0 0 16,2-1 0-16,-1 2 0 16,-2 1 2-16,0-1-1 15,-1 2 0-15,3 0-1 16,-3 1 2-16,-1-1-1 16,-3 0 8-16,3 0-8 15,-1 0 1-15,0 0-2 0,1 1 8 16,3-1-7-16,-3 1-1 15,-1 1 1-15,-1 0 6 16,3-1-1-16,-4 1-5 16,-1-1 5-16,0-1-6 15,1 3 1-15,-4-5 0 16,1 2 1-16,0-1-2 16,-4-1 7-16,3 0-6 15,-5 0 0-15,1-2 6 16,-4 0-1-16,1-1-4 0,-3-1 8 15,-2 1-8 1,-3-1 8-16,-4-2 2 0,-1-1-2 16,0-3 7-16,-2-2-5 15,-1-5 3-15,1-5 1 16,-4-2-6-16,0-5 4 16,-4-3 4-16,-3-4-2 15,-5-1-4-15,-1-4 4 16,0-3 2-16,0 1-7 15,-10-2-2-15,-6-1 3 16,-4 2-3-16,-3 0 4 16,-5 0-5-16,-5 2 4 0,-3 3-4 15,-6 0 9 1,-2 2-10-16,-4 2 2 0,2 2 0 16,-4 1-1-1,-1 3-2-15,0 2 0 0,-4 2-5 16,-3 2 0-16,-3 2 7 15,-4 1-8-15,-1 0 0 16,3 2 2-16,-1 1-1 16,1 2 0-16,0 0 0 15,2 0-1-15,2 4 2 16,-1-2-1-16,0 3-1 16,-1 1 1-16,0 2 0 15,3-1-1-15,0 2 1 16,5 2 1-16,0 1-1 15,-1-1-1-15,2 1 1 0,1 1 4 16,-1 0-5-16,-2 2-6 16,0 0 6-16,2 0-1 15,0 1 1-15,0 1 0 16,5-2 1-16,1 2 0 16,3 1-1-16,3-1-6 15,0 2 6-15,-1 0 1 16,1-1 4-16,-2 2-5 15,2 0-1-15,-2 0 1 16,2 0 0-16,3 0 0 16,-1 0 1-16,4 0 0 15,4 2-1-15,0 0 0 16,3 1 1-16,-1-1-1 16,1 3 0-16,-3 1 0 15,2-2 0-15,0 1 0 0,1 2 0 16,2-4 1-16,2 3-1 15,2-2 1-15,4 0-1 16,3-1 0-16,2-1 0 16,3-1 0-16,3 1 0 15,0-1 0-15,0 0 0 16,-1-1 0-16,5 2-6 16,-3-1 6-16,1-1 0 15,1 1 0-15,0-1 0 16,2 3 0-16,-2-3-1 0,1 0 1 15,1 0 0 1,-3 0 0-16,4 0 1 0,0 0-1 16,0 0 1-16,0 0-1 15,0 0 0-15,0 0-1 16,0 0 0-16,0 0 1 16,0 0-1-16,0 0-7 15,0 0-6-15,0 0-13 16,0 0-1-16,0 0-8 15,0 0-13-15,0 0-44 16,0 0-85-16,0 0-32 16,0 3-259-16,10-3-93 15,-4 0-271-15</inkml:trace>
  <inkml:trace contextRef="#ctx0" brushRef="#br0" timeOffset="12680.0752">10668 5063 1220 0,'0'0'263'0,"0"0"-48"16,0 0-25-16,0 0-41 16,0 0-24-16,0 0-15 15,0 0-17-15,161-29-4 0,-41 15 31 16,11-1-27 0,0-2-22-16,-17 0-20 0,-31 5-8 15,-17-2-14-15,-19 5-7 16,-5-2-3-16,3 2-19 15,1-3 0-15,2 2 0 16,-14 0 0-16,-7 4-7 16,-12 2-36-16,-6 1-46 15,-9 2-22-15,0 1-43 16,-26 0-48-16,-7 0-342 16,-9 7-145-16</inkml:trace>
  <inkml:trace contextRef="#ctx0" brushRef="#br0" timeOffset="12951.3596">11114 5115 1408 0,'0'0'265'0,"0"0"-197"15,0 0-30-15,0 0 154 16,0 0 18-16,97 11-19 15,-13-16-13-15,29-20-48 16,12-4-42-16,-4-4-17 16,-15 2-39-16,-17 4-10 0,-14 7-10 15,-14 4-5 1,-15 6-6-16,-8 2-1 16,-1 3-7-16,1 5-90 0,-9 8-186 15,-17 9-441-15</inkml:trace>
  <inkml:trace contextRef="#ctx0" brushRef="#br0" timeOffset="14819.6935">8614 6575 186 0,'0'0'739'0,"0"0"-578"16,0 0 33-16,0 0 29 15,0 0-16-15,0 0 3 16,0 0-40-16,-25 0-50 16,25 0-33-16,0 0-15 15,15-5 1-15,14-6 47 16,12-6-14-16,14-5-19 0,8-3-10 16,4-1-26-16,3-3-11 15,0 0-4-15,-3 2-6 16,0 0-9-16,0 3-7 15,-6 1-14-15,-7 5 1 16,-5 1 0-16,-8 5 0 16,-9 3-1-16,-8 4-9 15,-9 0-31-15,-6 3-40 16,-7 2-82-16,-2 0-76 16,-26 13-37-16,-8 4-284 15,-8 0-500-15</inkml:trace>
  <inkml:trace contextRef="#ctx0" brushRef="#br0" timeOffset="15158.4068">8468 6818 1610 0,'0'0'200'0,"0"0"-155"16,0 0-18-16,0 0 141 16,116-34 35-16,-10-8-38 15,42-21-20-15,16-7-33 16,3 0-22-16,-20 6-22 16,-22 14-26-16,-12 3-12 0,-24 12-18 15,-21 8 1 1,-21 6-11-16,-9 4 10 0,0 0 0 15,-3 0-11-15,-3 0 0 16,-15 7 1-16,-10 5-2 16,-4 1-11-16,-15 4-45 15,-11 0-142-15,-12 5-478 0</inkml:trace>
  <inkml:trace contextRef="#ctx0" brushRef="#br0" timeOffset="23581.9175">1301 8149 1719 0,'0'0'241'0,"0"0"-23"15,0 0 27-15,0 0-51 16,0 0-63-16,0 0-72 15,-17 36-42-15,11 41-1 16,2 22 13-16,3-1 5 16,1-19-18-16,0-25-8 15,0-14-8-15,0 4 2 16,0 1-2-16,0-1-42 16,0-10-149-16,0-24-154 15,-8-8-309-15,2-2-430 0</inkml:trace>
  <inkml:trace contextRef="#ctx0" brushRef="#br0" timeOffset="23819.5271">1195 8090 1506 0,'0'0'254'0,"0"0"-10"16,42-92-94-16,-9 59-63 16,5 7 15-16,9 7 1 15,6 6-23-15,4 9-15 16,-2 4-11-16,-4 3-4 15,-5 13-23-15,-10 4-4 16,-8 2-11-16,-14 3-11 16,-10-1 8-16,-4 3-7 15,-13 4 11-15,-20 0-3 16,-14 3-10-16,-3 1 0 16,-11 4-137-16,12-9-156 15,17-10-465-15</inkml:trace>
  <inkml:trace contextRef="#ctx0" brushRef="#br0" timeOffset="24397.3065">2673 7908 1016 0,'0'0'297'16,"0"0"-12"-16,0 0 37 16,0 0-84-16,0 0-31 15,0 0-2-15,-67-75-65 0,34 75-46 16,-10 14-37-1,-7 18-5-15,-13 26 6 0,-15 28 21 16,-2 29-2-16,9 10-14 16,22-5 6-16,24-17-23 15,19-29-13-15,6-19-9 16,3-11-12-16,18-8-3 16,6 4-2-16,11 2 4 15,10-1-4-15,6-7-6 16,4-11 1-16,3-5 4 15,0-10-5-15,-4-6-1 16,-5-2-17-16,-7-8-83 16,-5-20-51-16,-9 4-115 15,-14-1-536-15</inkml:trace>
  <inkml:trace contextRef="#ctx0" brushRef="#br0" timeOffset="66083.2347">2724 8168 1637 0,'0'0'352'0,"0"0"-118"0,0 0-25 16,0 0-102-16,-6-3-68 15,6 24-39-15,0 11 0 16,0 10 21-16,0 8 55 16,0 1-23-16,0-6-30 15,0-6-11-15,0-5-5 16,-2-6-6-16,2-4-1 16,-1-7-78-16,-5-9-187 15,1-7-79-15,-3-1-363 0</inkml:trace>
  <inkml:trace contextRef="#ctx0" brushRef="#br0" timeOffset="66283.6609">2585 8075 1711 0,'0'0'272'0,"0"0"-117"0,0 0-37 16,0 0-44-16,0 0-29 15,84-8-21-15,-40 6-13 16,4 2-10-16,2 0-1 16,0 0-42-16,0 0-162 15,-9 0-366-15,-13 0-554 0</inkml:trace>
  <inkml:trace contextRef="#ctx0" brushRef="#br0" timeOffset="66482.4931">2624 8274 85 0,'0'0'1570'15,"0"0"-1294"-15,0 0-75 16,0 0-77-16,0 0-40 16,0 0-44-16,0 0-22 15,87-7-9-15,-31-6-9 16,28-9-59-16,-8 3-183 15,-12-3-519-15</inkml:trace>
  <inkml:trace contextRef="#ctx0" brushRef="#br0" timeOffset="66763.4174">3245 7718 1798 0,'0'0'327'16,"0"0"-209"-16,0 0-57 15,-3 85 54-15,3-3 95 16,0 36-39-16,1 17-66 16,4 1-8-16,-1-15-25 15,-1-21-21-15,-2-21-26 16,1-21-13-16,-1-14-10 0,2-8-1 15,2 1-1-15,1-1-28 16,9-10-129-16,-2-12-367 16,3-14-521-16</inkml:trace>
  <inkml:trace contextRef="#ctx0" brushRef="#br0" timeOffset="69978.6877">3744 8075 159 0,'0'0'1260'0,"0"0"-994"0,0 0 49 15,0 0-57-15,0 0-115 16,0 0-80-16,-3 10-34 15,-13 33 39-15,-2 14 82 16,-4 8-30-16,4 2-47 16,4-6-45-16,8-8-16 15,2-9 6-15,4-8-7 16,4-4-10-16,13-8 5 16,6-5-5-16,5-4-1 15,7-10-5-15,0-5-55 16,24-14-104-16,-11-10-218 15,-9-1-439-15</inkml:trace>
  <inkml:trace contextRef="#ctx0" brushRef="#br0" timeOffset="70172.7051">3789 8320 1534 0,'0'0'272'0,"0"0"-59"15,0 0-84-15,0 0-56 16,0 0-33-16,0 0-17 16,0 0-4-16,63 31-7 15,-26-31-12-15,14-10-29 16,-10-9-240-16,-8-2-495 0</inkml:trace>
  <inkml:trace contextRef="#ctx0" brushRef="#br0" timeOffset="70359.2709">3796 8075 1545 0,'0'0'315'16,"0"0"-82"-16,0 0-78 16,0 0-78-16,0 0-21 15,0 0-32-15,0 0-20 16,135-28-4-16,-41 4-139 15,-14 4-236-15,-23-1-622 0</inkml:trace>
  <inkml:trace contextRef="#ctx0" brushRef="#br0" timeOffset="70635.9288">4042 7586 1603 0,'0'0'379'16,"0"0"-122"-16,0 0-70 16,0 0-119-16,121 71-25 15,-12 26 64-15,18 23 29 16,-6 15-37-16,-20 4-43 16,-29-13-18-16,-26-2-8 15,-23-8-14-15,-23-10-2 16,-23-14-7-16,-22-17-1 0,-41 1 3 15,-26-6-9-15,-43-5-20 16,-53 6-65-16,40-27-209 16,5-12-648-16</inkml:trace>
  <inkml:trace contextRef="#ctx0" brushRef="#br0" timeOffset="74214.2792">4335 9268 149 0,'0'0'0'0</inkml:trace>
  <inkml:trace contextRef="#ctx0" brushRef="#br0" timeOffset="74769.3367">5532 8243 960 0,'0'0'1024'0,"0"0"-817"0,0 0-34 15,0 0-29-15,0 0-25 16,0 0-48-16,19 0-38 15,4 2-25-15,5 0-2 16,4 1-6-16,10 0-86 16,-5-2-197-16,-7 2-439 0</inkml:trace>
  <inkml:trace contextRef="#ctx0" brushRef="#br0" timeOffset="75015.2692">5364 8481 1982 0,'0'0'363'0,"0"0"-71"16,0 0-77-16,0 0-55 16,0 0-54-16,0 0-23 15,91 1-26-15,-37 0-15 16,4-1-20-16,4 0-16 15,3 0-5-15,-3 2-1 16,-2-1-54-16,6 2-69 16,-16 2-87-16,-14-4-471 0</inkml:trace>
  <inkml:trace contextRef="#ctx0" brushRef="#br0" timeOffset="78569.0011">7096 7974 1612 0,'0'0'304'16,"0"0"-83"-16,0 0 38 15,0 0-37-15,0 0-120 16,0 0-85-16,-20 15-8 15,20 21-8-15,0 9 32 16,2 6-17-16,5-1-8 16,2 2-7-16,0-5 1 15,3-2-2-15,-3-5-7 0,-1-9-104 16,-3-7-119-16,-2-15-67 16,-3-6-263-16,0-3-492 0</inkml:trace>
  <inkml:trace contextRef="#ctx0" brushRef="#br0" timeOffset="78769.3976">7075 7954 880 0,'0'0'822'0,"0"0"-627"15,0 0-34-15,0 0-67 16,0 0-36-16,98-72-35 15,-50 60-14-15,6 5-8 0,-1 1-1 16,-1 2-37-16,-1 4-176 16,-12 3-169-16,-12 4-525 0</inkml:trace>
  <inkml:trace contextRef="#ctx0" brushRef="#br0" timeOffset="78946.088">7160 8131 1423 0,'0'0'380'16,"0"0"-102"-16,0 0-120 15,0 0-23-15,0 0-80 16,0 0-55-16,109-44-52 16,-20 18-126-16,-14 5-193 0,-8 1-1086 0</inkml:trace>
  <inkml:trace contextRef="#ctx0" brushRef="#br0" timeOffset="79341.6056">8246 7682 1260 0,'0'0'567'0,"0"0"-327"0,0 0-27 15,0 0-7-15,-109-33-40 16,67 33-55-16,-4 8-40 16,-5 14 4-16,-4 6 12 15,3 9-8-15,5 4-21 16,1 4-4-16,11 4-4 15,6 3-14-15,11 3-9 16,11 5 0-16,7 4-1 16,10 3-5-16,20-1-4 15,10-1-4-15,11-7-5 16,7-7-7-16,17-7 0 0,20-10 0 16,17-12-1-1,-7-8-63-15,-14-14-82 0,-34-3-143 16,-32-11-882-16</inkml:trace>
  <inkml:trace contextRef="#ctx0" brushRef="#br0" timeOffset="79873.2801">7097 7947 1568 0,'0'0'550'16,"0"0"-311"-16,0 0-36 15,0 0-69-15,0 0-37 16,0 100 59-16,-1-23-20 16,-4 20-24-16,1 5-32 15,1-15-19-15,1-25-15 16,1-23-19-16,-2-3-15 16,0 3-10-16,-6 4-1 15,4-1-1-15,-2-8-15 16,1-10-67-16,-3-10-31 15,0-14-29-15,-9-22-58 16,2-16-371-16,0-8-485 0</inkml:trace>
  <inkml:trace contextRef="#ctx0" brushRef="#br0" timeOffset="80190.0929">6951 7889 1594 0,'0'0'495'16,"0"0"-228"-16,0 0-16 15,67-92-62-15,-30 74-81 16,8 7-32-16,7 4-7 16,2 7-17-16,4 0-7 15,-4 18 3-15,-5 5-15 16,-3 4-1-16,-8 1-8 16,-7 1 0-16,-10 1-14 15,-9-1 1-15,-8 0-10 16,-4 3 17-16,-6-2-3 15,-16-1 7-15,-8 1 8 0,-6-1-6 16,-3-5-10-16,-2-4-4 16,-5-2-8-16,1-7-1 15,-3-5 0-15,2-5-1 16,1-1-37-16,-10-1-90 16,11-6-95-16,8-1-491 0</inkml:trace>
  <inkml:trace contextRef="#ctx0" brushRef="#br0" timeOffset="82579.8915">8536 7850 1023 0,'0'0'405'0,"0"0"-114"16,0 0 46-16,0 0-80 15,0 0-10-15,0 0-86 16,-10-33-86-16,9 33-39 15,1 13-35-15,0 10 12 16,0 6 28-16,0 4 3 16,1 1-18-16,5-1-17 15,0-2-8-15,0-1 0 16,-1-2-1-16,1-4-62 16,-3-5-96-16,-3-9-151 15,0-3-252-15,0-7-224 0</inkml:trace>
  <inkml:trace contextRef="#ctx0" brushRef="#br0" timeOffset="82752.6206">8371 7974 1023 0,'0'0'705'16,"0"0"-442"-16,0 0-82 15,0 0-91-15,0 0-34 16,118-43-31-16,-63 37-15 15,21 6-10-15,24 0-49 16,-18 3-244-16,-10 5-700 0</inkml:trace>
  <inkml:trace contextRef="#ctx0" brushRef="#br0" timeOffset="82978.3021">9116 8174 1371 0,'0'0'726'0,"0"0"-487"16,0 0-40-16,0 0-14 15,0 0-70-15,-65 78-45 16,62-56-31-16,0-2-9 16,2 3-20-16,1 1-3 15,0-4-7-15,0 1-30 16,16-8-97-16,-1-2-248 0,1-11-440 15</inkml:trace>
  <inkml:trace contextRef="#ctx0" brushRef="#br0" timeOffset="83235.7644">9409 7902 2002 0,'0'0'506'15,"0"0"-269"-15,0 0-98 16,0 0-27-16,0 0-10 16,-42 77-9-16,36-36-23 15,6 2-14-15,0 1-10 16,2-2-24-16,10-3-11 0,6-3-10 16,-2-8-1-16,5-6-1 15,1-6-53-15,4-9-49 16,2-7-44-16,14-12-65 15,-8-13-321-15,-5-6-452 0</inkml:trace>
  <inkml:trace contextRef="#ctx0" brushRef="#br0" timeOffset="83435.9614">9476 8036 1655 0,'0'0'401'15,"0"0"-153"-15,0 0-93 0,0 0-16 16,0 0-63 0,0 0-42-16,0 0-6 0,76 9-16 15,-41-9-12-15,3-2-24 16,3-18-183-16,-10 3-119 16,-9-3-664-16</inkml:trace>
  <inkml:trace contextRef="#ctx0" brushRef="#br0" timeOffset="83619.898">9413 7793 1659 0,'0'0'368'0,"0"0"-89"16,0 0-17-16,0 0-87 15,0 0-98-15,0 0-60 0,83-24-17 16,-22 16-1-1,9 1-44-15,19-3-135 0,-17 4-123 16,-14-3-555-16</inkml:trace>
  <inkml:trace contextRef="#ctx0" brushRef="#br0" timeOffset="85294.9812">8556 7819 1262 0,'0'0'360'0,"0"0"-2"16,0 0-65-16,0 0-25 16,0 0-85-16,0 0-107 15,0 0-46-15,-52 51 39 16,38 7 28-16,2 20-19 16,1-2-14-16,5-5 4 15,1-8-19-15,4-10-14 16,-4 3-16-16,5 2-10 15,-2-11-8-15,2-13 0 16,0-12-1-16,0-9-1 16,0-8-49-16,0-5-38 15,0-5-11-15,0-52-69 0,2 3-375 16,-2-9-440-16</inkml:trace>
  <inkml:trace contextRef="#ctx0" brushRef="#br0" timeOffset="85527.492">8484 7786 1463 0,'0'0'503'15,"0"0"-211"-15,0 0 6 16,0 0-95-16,0 0-85 16,0 0-45-16,0 0-23 15,114-62-17-15,-71 51-4 16,3 0-18-16,-4 2-10 0,4 2 6 15,-6 2-7 1,-4 2-19-16,-6 3-81 0,-8 0-88 16,-17 4-174-16,-5 9-302 15,0-1-333-15</inkml:trace>
  <inkml:trace contextRef="#ctx0" brushRef="#br0" timeOffset="85709.9234">8541 8020 1590 0,'0'0'506'16,"0"0"-294"-16,0 0 48 15,0 0-62-15,0 0-101 16,0 0-27-16,92-2-35 16,-36-7-19-16,18-1-11 0,40-6-5 15,-17 5-147-15,-3-3-428 16</inkml:trace>
  <inkml:trace contextRef="#ctx0" brushRef="#br0" timeOffset="86051.6967">10025 7447 1798 0,'0'0'278'16,"0"0"-27"-16,0 0-47 16,0 0-108-16,0 0-52 15,76 106 35-15,-10-2 30 16,7 21-11-16,-12 4 10 15,-19-3-30-15,-29-14-17 16,-13-1-35-16,-33-6-16 16,-30-11-1-16,-24-10-8 15,-31-7-1-15,-28-7-34 16,-30-7-92-16,30-19-225 0,16-15-786 16</inkml:trace>
  <inkml:trace contextRef="#ctx0" brushRef="#br0" timeOffset="87322.7145">6676 8778 725 0,'0'0'584'15,"0"0"-470"-15,0 0 63 16,0 0-45-16,0 0-62 16,0 0 151-16,157 50-3 15,37-43-38-15,51-6-30 16,32-1-32-16,8-8-9 16,-16-5-15-16,1 0-16 15,-9 0-32-15,-12 1-1 0,-27 0-8 16,-25-3-4-16,-33-2 11 15,-29 2-29-15,-36-1 4 16,-33 4-7-16,-27 4-3 16,-16 2-8-16,-2 1 1 15,-4-1 4-15,-6 2-5 16,-9 3-1-16,-2 1-45 16,-81 0-74-16,4 0-138 15,-24 1-491-15</inkml:trace>
  <inkml:trace contextRef="#ctx0" brushRef="#br0" timeOffset="87646.5907">6954 9302 2299 0,'0'0'242'15,"0"0"-166"-15,0 0-18 16,0 0 13-16,-15 75 65 16,15-24-45-16,0 5-34 15,3 4-21-15,2 0-21 16,3-4-8-16,-5-1-6 15,-3-5-1-15,0-4-26 0,0-10-48 16,0-7-92 0,-11-24-155-16,0-5-166 0,-1-12-221 0</inkml:trace>
  <inkml:trace contextRef="#ctx0" brushRef="#br0" timeOffset="87862.1757">6845 9339 1220 0,'0'0'327'16,"0"0"-47"-16,32-95-33 15,-3 64-49-15,7 6-49 16,7 8-40-16,2 6-30 16,3 11-30-16,-2 0-16 15,-4 8-2-15,-10 12-15 0,-7 2-7 16,-11 5-8-16,-12 2 0 16,-2 2 1-1,-11 1-1-15,-19-3-1 0,-11 1-12 16,-1-4-61-1,-13-4-95-15,13-8-100 0,9-8-341 0</inkml:trace>
  <inkml:trace contextRef="#ctx0" brushRef="#br0" timeOffset="88209.7706">7906 9194 1627 0,'0'0'357'16,"0"0"-36"-16,0 0-29 16,0 0-113-16,0 0-60 15,-99 43-11-15,61-2-14 16,-1 10-5-16,0 6-13 15,4 5 8-15,9 2-15 16,6-5-20-16,10-3-14 16,8-3-10-16,2-7-8 15,11-3-16-15,14-9 7 16,8-9 1-16,13-9-9 16,17-13 0-16,28-3-66 0,29-41-124 15,-15 2-139-15,-15-7-1248 16</inkml:trace>
  <inkml:trace contextRef="#ctx0" brushRef="#br0" timeOffset="89862.6317">4130 7813 222 0,'0'0'532'0,"0"0"-361"16,0 0 43-16,0 0-39 15,0 0-34-15,0 0-8 0,0 0-23 16,-58-41 9-1,42 34-12-15,2 2-10 0,-3-3-18 16,-4 2-10-16,1 1-19 16,-2-1-2-16,-2 3-2 15,-1 3 2-15,1 0 0 16,-3 0 1-16,0 0-10 16,-1 0-7-16,1 8 8 15,0 1-7-15,2 3-5 16,2 4-2-16,-1-1 4 15,2 3-13-15,1-1 7 16,3 5-1-16,-1-1-2 16,0 1-5-16,1 1-4 15,3 1-2-15,0-2 8 16,-1 3-12-16,2-2 5 0,-1 0-2 16,2 6 3-16,1-3 1 15,1 4 3-15,2 2-4 16,-1 1 3-16,3 1-3 15,-1 2-1-15,5-2-2 16,0 3 0-16,0 1 1 16,3-4 7-16,0 1-7 15,9-3 1-15,4 1-1 16,4-2 1-16,2 0 2 16,4 0-4-16,2-4 7 15,2 2 1-15,4-2-1 16,-1-2 4-16,7-3-5 0,3-4-3 15,2-5-6-15,6-4 10 16,3-4 5-16,1-3-4 16,5-2-2-16,-5 0-2 15,-1-9-5-15,-4-3 1 16,-2-2-8-16,-2-1 13 16,-7-4-8-16,0-1-5 15,-8 0 8-15,-4-4 6 16,0-2-13-16,-6-3 7 15,0 0-2-15,-4-3-6 16,0-3 7-16,-3-4 0 16,-4-5-8-16,-1-1 7 15,-3-1 0-15,-3-1-6 0,0 1-1 16,0 3 6-16,0 5-5 16,0 3-1-16,-6 5 1 15,1 4 0-15,-2 2 0 16,1 2 0-16,0 3 0 15,-3 3 1-15,2 0-1 16,-2 3 0-16,-3 1 1 16,1 0-2-16,1 3 1 15,-3 0-1-15,-1 1 1 16,1 0-1-16,-4 1-1 16,-5 1-6-16,-3 1 6 15,-2-1 0-15,-6 5 0 16,3-2 0-16,0 1 0 0,2 2-5 15,4 0 6 1,0 0-1-16,3 0 0 0,5 0-5 16,-2 0 5-16,4 5 0 15,1-4-8-15,1 5-5 16,4-2-3-16,0-1-10 16,2-1-3-16,1 3-13 15,4-3-25-15,-1 3-27 16,2-1-43-16,0 4-140 15,9 0-203-15,1-6-495 0</inkml:trace>
  <inkml:trace contextRef="#ctx0" brushRef="#br0" timeOffset="91137.906">8165 9350 1855 0,'0'0'333'15,"0"0"-69"-15,0 0-65 16,0 0-94-16,0 0-59 16,0 0-33-16,-3 61 26 15,3-17 43-15,0 4-16 16,0-4-20-16,0-1-10 16,3-2-15-16,6-7-3 15,3-5-7-15,0-7-11 0,0-5 1 16,0-5-1-16,1-8-5 15,4-4-16-15,2-3-33 16,13-29-60-16,-4 0-193 16,-6 1-481-16</inkml:trace>
  <inkml:trace contextRef="#ctx0" brushRef="#br0" timeOffset="91342.3489">8260 9540 1425 0,'0'0'638'16,"0"0"-499"-16,0 0-46 15,0 0 18-15,0 0-12 0,0 0-9 16,0 0-41-16,91 2-31 16,-59-11-18-16,-1-1-78 15,-1-10-116-15,-6 1-293 16,-8-1-524-16</inkml:trace>
  <inkml:trace contextRef="#ctx0" brushRef="#br0" timeOffset="91528.766">8316 9339 540 0,'0'0'1201'15,"0"0"-907"-15,0 0-64 16,0 0-16-16,0 0-61 0,0 0-107 15,0 0-30-15,65-22-16 16,-35 12 0-16,0 2-49 16,7-3-126-16,-7 1-118 15,-9-2-531-15</inkml:trace>
  <inkml:trace contextRef="#ctx0" brushRef="#br0" timeOffset="91724.4596">8216 9099 1617 0,'0'0'270'0,"0"0"-66"0,0 0-57 16,0 0-80-16,0 0-48 15,122-12-19-15,-29 10 0 16,-10-1-135-16,-8 1-492 0</inkml:trace>
  <inkml:trace contextRef="#ctx0" brushRef="#br0" timeOffset="92618.0661">8177 9134 415 0,'0'0'754'0,"0"0"-455"16,0 0 40-16,0 0-74 15,0 0-109-15,0 0-64 16,0 0-37-16,-5 14-30 16,-2 10 66-16,3 8 13 15,-1 8-22-15,1 1-26 16,2 3-15-16,1-3-21 16,1 0-11-16,0-4-7 15,0-4-1-15,0-6-1 16,0-7-1-16,0-8-69 15,1-8-131-15,5-4-138 16,-1 0-307-16</inkml:trace>
  <inkml:trace contextRef="#ctx0" brushRef="#br0" timeOffset="92860.0679">8222 9118 1192 0,'0'0'315'16,"0"0"-148"-16,0 0-60 15,0 0 7-15,0 0-44 0,106-3-39 16,-53 1-31-16,-8-1-18 15,-6 0-380-15</inkml:trace>
  <inkml:trace contextRef="#ctx0" brushRef="#br0" timeOffset="93688.5812">8738 9025 963 0,'0'0'368'0,"0"0"-101"16,0 0 85-16,0 0-56 16,0 0-71-16,0 0-74 15,0 0-76-15,33-27-20 16,11 55 15-16,12 14 18 16,12 21-2-16,13 27 6 0,1 25 13 15,-8 2-4 1,-24-19-10-16,-20-25-31 0,-22-29-18 15,-8-2-20 1,0 5 5-16,-16 4-3 0,-17 5 2 16,-29 7-11-16,-49 4-6 15,-69 7 1-15,-56 4-10 16,-52 0-39-16,-37 3-133 16,79-22-164-16,19-6-1064 0</inkml:trace>
  <inkml:trace contextRef="#ctx0" brushRef="#br0" timeOffset="95796.4617">11644 8140 2000 0,'0'0'312'0,"0"0"-48"16,0 0-45-16,0 0-83 0,0 0-36 16,180-42-30-16,-19 17-32 15,26-2 7-15,0 4-9 16,-22 6-15-16,-27 6 1 15,-14 5-10 1,-13 0-6-16,-28 4-6 0,-23 0 0 16,-20 1-27-16,-3-2-76 15,36-8-80-15,-7-1-279 16,4-4-451-16</inkml:trace>
  <inkml:trace contextRef="#ctx0" brushRef="#br0" timeOffset="96025.0509">14422 7454 2198 0,'0'0'460'0,"0"0"-274"16,0 0-86-16,0 0-22 15,0 0 0-15,-6 77-5 16,17-38-26-16,2-1-31 15,4 2-4-15,-1-3-6 16,0-4-6-16,-2-6-76 16,7-11-108-16,-8-5-330 15,2-11-540-15</inkml:trace>
  <inkml:trace contextRef="#ctx0" brushRef="#br0" timeOffset="96398.5782">14170 6944 1468 0,'-120'9'397'0,"-12"33"-116"15,24 24 79-15,10 26-85 16,18 17-104-16,20 15-26 16,25 12-21-16,31 7-12 15,19 5-14-15,41-4-32 16,27-14-14-16,26-20-22 15,15-22-6-15,6-29-4 16,2-28 2-16,-2-30-8 16,-5-19-14-16,-5-34 12 0,-7-22-3 15,-7-15 0-15,-6-12-8 16,-12-16 16-16,-11-12-10 16,-14-13 4-16,-23 0-11 15,-20 11-8-15,-19 29 8 16,-2 33 0-16,-24 22 2 15,-21 8 5-15,-46 0-7 16,-66 7-7-16,-47 10-46 16,-29 22-94-16,49 2-124 15,41 12-402-15</inkml:trace>
  <inkml:trace contextRef="#ctx0" brushRef="#br0" timeOffset="97455.4216">1189 10510 1639 0,'0'0'602'0,"0"0"-426"16,0 0 33-16,0 0-86 15,0 0-73-15,-34 75 12 16,31-22 2-16,0 10 2 16,3 4-15-16,0 1-19 15,3-3-14-15,7-5-12 16,-2-6-5-16,-3-5-1 16,0-10-57-16,-2-8-78 15,-2-12-197-15,-1-12-437 0</inkml:trace>
  <inkml:trace contextRef="#ctx0" brushRef="#br0" timeOffset="97692.7061">1071 10444 1452 0,'0'0'208'0,"0"0"-70"15,0 0 22-15,81-34-64 16,-38 34-38-16,2 8-18 15,7 16-11-15,-6 10 12 16,-4 4 16-16,-11 6 6 16,-13-1-29-16,-12-1-3 15,-6 1 1-15,-16-2-10 0,-17-1-10 16,-7-4-12 0,-22 5-39-16,9-8-142 0,11-13-406 0</inkml:trace>
  <inkml:trace contextRef="#ctx0" brushRef="#br0" timeOffset="98272.9305">2487 10130 1303 0,'0'0'275'0,"0"0"81"16,0 0-74-1,0 0-67-15,-84-23-35 0,47 34-54 16,-8 18-27-16,-19 22-11 15,-7 28 18-15,2 25-19 16,12 8-12-16,25-4-12 16,22-13 1-16,10-16-6 15,8-1-4-15,11-13-18 16,2-11-10-16,-3-14-11 16,6-3 1-16,4 2-4 15,8 2-3-15,3 1-7 16,4-12-2-16,-3-8 0 15,-2-7 0-15,0-13-10 0,0-2-55 16,-1-11-56 0,21-36-56-16,-11 5-114 0,-3-1-707 0</inkml:trace>
  <inkml:trace contextRef="#ctx0" brushRef="#br0" timeOffset="101708.6721">2787 10380 816 0,'0'0'521'0,"0"0"-388"0,0 0 106 16,0 0 26-16,0 0-92 16,0 0-26-16,0 0 9 15,-3-28-19-15,0 28-26 16,3 0-26-16,0 0-29 16,-2 0-25-16,-1 0-14 15,0 9-9-15,-3 8-7 16,3 8 16-16,-4 2 8 15,1 4 19-15,3 1-14 16,-2 3-12-16,1-2 2 16,1-2-12-16,-1-2 1 15,-1-1-3-15,2-3-6 16,0-5 2-16,3 0-2 16,-3-4 1-16,3 0 0 0,-2-5-1 15,2-4 0-15,-1 0-6 16,1-4-23-16,0-2-12 15,0 0-7-15,0-1 3 16,0 0-10-16,0 0-5 16,0 0-10-16,0 0-24 15,0 0-13-15,0 0 14 16,0 0 5-16,0 0-5 16,0-2-12-16,0-4-129 15,0-1 7-15,0 0-38 16,-2 0-273-16</inkml:trace>
  <inkml:trace contextRef="#ctx0" brushRef="#br0" timeOffset="103326.1505">2746 10730 1249 0,'0'0'328'16,"0"0"2"-16,0 0-71 16,0 0-111-16,0 0-31 15,0 0-47-15,0 0-43 16,12 7 23-16,11 2 50 15,7-1-19-15,5-1-19 16,0 0-26-16,5-2-15 16,-6-3-9-16,-1-2-11 15,-6 0 1-15,-6 0-1 0,-2 0-1 16,-3 0-53-16,-2-4-83 16,-1-9-148-16,-2 2-246 15,-8-1-358-15</inkml:trace>
  <inkml:trace contextRef="#ctx0" brushRef="#br0" timeOffset="103568.6681">2855 10590 1513 0,'0'0'363'16,"0"0"-150"-1,0 0-39-15,0 0-81 0,0 0-41 16,0 0-2-16,0 0 8 16,103 0-16-16,-70 0-24 15,-2 0-17-15,-1 0-1 16,-5-1-43-16,-1-6-122 16,-6 4-172-16,-8-4-315 0</inkml:trace>
  <inkml:trace contextRef="#ctx0" brushRef="#br0" timeOffset="103777.5295">2837 10393 1543 0,'0'0'377'0,"0"0"-234"16,0 0-31-16,0 0-51 15,0 0-24-15,94-32-21 16,-46 21-7-16,3 1-9 16,22-2-31-16,-14 6-285 15,-6-2-603-15</inkml:trace>
  <inkml:trace contextRef="#ctx0" brushRef="#br0" timeOffset="104527.4089">3632 10272 542 0,'0'0'246'0,"0"0"9"15,0 0-53-15,0 0-7 16,0 0-18-16,0 0 35 16,0 0-11-16,-12-21-22 15,11 21-17-15,-1 0-15 16,-1 0-57-16,-4 14-38 15,-2 13-28-15,-7 27 74 16,-2 32 1-16,-5 25-1 16,5 10-22-16,2-9-11 15,5-16-4-15,4-15-14 16,2-16-10-16,3-16-11 16,0-11-10-16,2-8-7 0,0 0-8 15,0 3 1 1,0-2-2-16,0-11 0 0,0-9-6 15,0-5-14-15,0-6-22 16,0 0-16-16,0-14-32 16,14-31-82-16,-1 1-298 15,5-1-337-15</inkml:trace>
  <inkml:trace contextRef="#ctx0" brushRef="#br0" timeOffset="104804.121">3819 10667 1430 0,'0'0'713'0,"0"0"-626"16,0 0 63-16,0 0 117 16,0 0-95-16,-6 90-57 15,6-58-36-15,0 1-16 16,0 0-24-16,2-2-12 15,3 0-15-15,0-6-11 16,-1-2 1-16,-1-3-2 16,0-4-14-16,0-2-50 15,-1-6-42-15,-1-2-68 16,1-6-155-16,-1-11-55 16,0-6-564-16</inkml:trace>
  <inkml:trace contextRef="#ctx0" brushRef="#br0" timeOffset="105013.7821">3789 10590 1674 0,'0'0'473'16,"0"0"-292"-16,0 0 29 16,0 0-75-16,0 0-62 15,0 0-41-15,91-68-19 16,-51 54-6-16,-1 1-6 15,0 4-1-15,-3-1-1 0,-5 6-125 16,0 1-157 0,-11 3-307-16,-8 0-498 0</inkml:trace>
  <inkml:trace contextRef="#ctx0" brushRef="#br0" timeOffset="105217.5681">3843 10701 1842 0,'0'0'283'16,"0"0"-64"-16,0 0-10 15,0 0-44-15,0 0-80 16,0 0-19-16,83 27-23 16,-38-27-25-16,4-1-10 15,-4-11-8-15,18-10-82 0,-14 1-195 16,-10-3-459-16</inkml:trace>
  <inkml:trace contextRef="#ctx0" brushRef="#br0" timeOffset="105495.3257">4211 10129 2038 0,'0'0'387'16,"0"0"-190"-16,0 0-74 16,0 0-47-16,94 37-9 15,3 19 8-15,28 38 31 16,0 22-27-16,-23 7-19 0,-39-7-24 16,-41-14 0-16,-22-6-19 15,-15 3-7-15,-36-2-9 16,-33-2-1-16,-33-6-63 15,-32-10-103-15,22-22-371 16,3-17-920-16</inkml:trace>
  <inkml:trace contextRef="#ctx0" brushRef="#br0" timeOffset="107907.4221">5626 10865 1846 0,'0'0'325'0,"0"0"-162"15,0 0-24-15,0 0-15 16,0 0-38-16,0 0-37 15,90 0-28-15,-45-1-13 16,4-3-8-16,-1-1 0 16,-3 1-14-16,1 0-111 15,-12 3-151-15,-16 1-397 0</inkml:trace>
  <inkml:trace contextRef="#ctx0" brushRef="#br0" timeOffset="108110.1608">5610 11081 750 0,'0'0'1155'15,"0"0"-1013"-15,0 0-48 16,0 0 43-16,0 0 28 16,0 0-20-16,103 7-61 15,-45-7-50-15,8-5-24 16,-1 0-10-16,25-3-82 15,-20 2-187-15,-10-4-506 0</inkml:trace>
  <inkml:trace contextRef="#ctx0" brushRef="#br0" timeOffset="109593.2248">7291 10914 522 0,'0'0'180'15,"0"0"-79"-15,0 0 61 16,0 0 23-16,0 0-8 16,0 0-4-16,0 0 33 15,-18-64 39-15,14 53-3 16,1 4-13-16,0 1 6 16,1 2-83-16,-1 4-41 15,2 0-30-15,-2 0-26 16,3 0-28-16,0 4-19 0,0 12-7 15,0 7 4-15,0 11 12 16,10 7 1-16,-1 3 0 16,2 2-8-16,-1 0-8 15,-1-4-1-15,0-3 0 16,-2-3-1-16,-2-6-32 16,-2-3-35-16,-3-5-38 15,1-9-53-15,-1-12-161 16,0-1-48-16,0-4-254 0</inkml:trace>
  <inkml:trace contextRef="#ctx0" brushRef="#br0" timeOffset="109932.9227">7269 10757 1446 0,'0'0'331'16,"0"0"-160"-16,0 0-8 15,0 0 4-15,0 0-71 16,65-80-44-16,-35 72 1 16,2 1 2-16,0 5 0 15,-1 2-4-15,-1 0-12 16,-3 7-5-16,-4 3-10 16,-7 3-6-16,-4 3 3 0,-6-2 8 15,-6 1 4 1,0 2 12-16,-6 0 3 0,-12 0-17 15,-7 0-7 1,1-3-9-16,-9-2-9 0,2-2-5 16,-2-5-1-16,3-2-9 15,5-1-25-15,5-2-60 16,7 0-160-16,9 0-251 16,4 0-500-16</inkml:trace>
  <inkml:trace contextRef="#ctx0" brushRef="#br0" timeOffset="110585.7577">8198 10596 1258 0,'0'0'360'15,"0"0"-10"-15,0 0-27 16,0 0-32-16,0 0-95 0,0 0-87 16,-104-16-30-16,69 46 9 15,-2 11 11-15,-8 19-5 16,0 22-4-16,4 16-11 15,14-5-2-15,12-18-31 16,12-24-7-16,3-14-12 16,3 3-10-16,13 2-10 15,7 1-7-15,7-7 0 16,7-6 0-16,6-9-2 16,11-9-4-16,19-12-39 15,42-21-114-15,-18-11-124 16,-3-9-581-16</inkml:trace>
  <inkml:trace contextRef="#ctx0" brushRef="#br0" timeOffset="111224.389">8562 10749 886 0,'0'0'235'15,"0"0"17"-15,0 0-10 16,0 0 22-16,0 0-19 16,0 0-46-16,0 0 6 15,2-25-44-15,-2 25-54 16,-2 16-47-16,-11 12-7 15,-2 11 52-15,0 9-12 16,3 7-15-16,3-1-9 16,6-3-23-16,3-5-19 15,0-4-9-15,9-8-8 16,7-6-9-16,3-6 0 16,1-8-1-16,4-6-6 0,3-8-42 15,3 0-60-15,10-24-43 16,-3-1-115-16,-9-3-498 0</inkml:trace>
  <inkml:trace contextRef="#ctx0" brushRef="#br0" timeOffset="111438.2452">8663 10960 1627 0,'0'0'310'15,"0"0"-136"-15,0 0-39 16,0 0-30-16,0 0-39 16,0 0-20-16,0 0-26 15,105 0-10-15,-74-5-10 0,-2-2-27 16,-2-3-91-16,-5 0-188 16,-10 1-424-16</inkml:trace>
  <inkml:trace contextRef="#ctx0" brushRef="#br0" timeOffset="111659.549">8471 10737 1674 0,'0'0'311'0,"0"0"-101"15,0 0-7-15,0 0-46 0,0 0-106 16,0 0-30-16,136-23-20 16,-44 19-1-16,24-3-15 15,-16 2-246-15,-19-4-718 0</inkml:trace>
  <inkml:trace contextRef="#ctx0" brushRef="#br0" timeOffset="113500.5416">9156 11307 1418 0,'0'0'529'16,"0"0"-261"-16,0 0 43 16,0 0-97-16,0 0-91 15,0 0-59-15,0 0-13 16,-11 57 20-16,11-18-14 16,-3 1-25-16,3-3-17 15,-2-3-14-15,2-5 1 16,0-7-2-16,0-8-57 15,0-7-72-15,0-9-138 16,0-15-207-16,0-10-579 0</inkml:trace>
  <inkml:trace contextRef="#ctx0" brushRef="#br0" timeOffset="113740.8387">9291 10827 2061 0,'0'0'497'0,"0"0"-322"16,0 0-59-16,0 0-5 16,0 0 13-16,11 103-30 15,-6-58-10-15,2 2-34 16,0-2-25-16,-3-2-13 16,1-2-5-16,-3-7-7 0,-2-8-13 15,0-5-55 1,0-10-49-16,0-8-54 0,0-13-90 15,-5-15-311-15,2-7-850 16</inkml:trace>
  <inkml:trace contextRef="#ctx0" brushRef="#br0" timeOffset="113919.8616">9297 10774 1517 0,'0'0'483'16,"0"0"-284"-16,0 0-29 15,0 0-82-15,0 0-54 16,0 0-19-16,116-39-14 16,-72 31-1-16,2 2 0 15,-3 3-66-15,5 0-140 0,-14 3-343 16,-7 0-492-16</inkml:trace>
  <inkml:trace contextRef="#ctx0" brushRef="#br0" timeOffset="114112.1657">9333 10940 1465 0,'0'0'380'0,"0"0"-125"16,0 0-97-16,0 0-34 16,0 0-4-16,0 0-5 0,88 12-58 15,-25-22-41 1,1-4-16-16,24-9-101 0,-19 1-153 15,-14 2-457-15</inkml:trace>
  <inkml:trace contextRef="#ctx0" brushRef="#br0" timeOffset="114361.9049">9803 10400 992 0,'0'0'1189'0,"0"0"-1029"16,0 0-42 0,0 0 67-16,95 104-30 0,-29-28-54 15,9 25 4-15,-8 4-18 16,-20-6-18-16,-27-12-21 16,-20-22-20-16,-6-12-11 15,-15-11-10-15,-15-3-5 16,-21 11-2-16,-45 12-69 15,8-8-160-15,-2-15-836 16</inkml:trace>
  <inkml:trace contextRef="#ctx0" brushRef="#br0" timeOffset="114821.0237">6912 11705 1901 0,'0'0'216'16,"0"0"-162"-16,0 0-24 15,0 0 4-15,0 0 126 16,106 66 45-16,66-45-41 0,54-5-54 16,38-10-20-16,24-6-20 15,3 0 8-15,21-6 9 16,14-2-33-16,-2-1-29 15,-18 3-1-15,-36-1-16 16,-52 0-7-16,-67-3 5 16,-62 3 1-16,-46-1-7 15,-31 4 0-15,-10-3-14 16,-2 1-10-16,-48 0-55 16,-77 6-125-16,6 0-361 15,-10 0-216-15</inkml:trace>
  <inkml:trace contextRef="#ctx0" brushRef="#br0" timeOffset="117893.1134">7604 12260 1813 0,'0'0'358'0,"0"0"-207"16,0 0-22-16,0 0-21 15,0 0 43-15,11 96-39 16,-1-47-41-16,-1 4-27 16,0-3-19-16,-2-2-10 15,1-3-9-15,-2-3-4 16,-3-5-2-16,-3-3 0 15,0-7-19-15,0-6-34 16,0-8-45-16,-11-13-115 16,-5 0-98-16,1-17-491 0</inkml:trace>
  <inkml:trace contextRef="#ctx0" brushRef="#br0" timeOffset="118192.0361">7546 12180 1497 0,'0'0'323'0,"0"0"-160"15,0 0 23-15,81-42-53 16,-48 34-47-16,5 4 8 16,-3 4-20-16,-4 0-20 15,-6 6-7-15,-5 8-8 16,-10 0 7-16,-5 2 6 15,-5 2 13-15,0 1-18 16,-11 1-14-16,-8-1-9 0,-6 0-9 16,-5-4-6-1,-3-2-9-15,-3-4-5 0,-1-4-27 16,-1-2-47-16,1 0-124 16,9-2-143-16,13-1-381 0</inkml:trace>
  <inkml:trace contextRef="#ctx0" brushRef="#br0" timeOffset="118852.3991">8596 12000 827 0,'0'0'703'0,"0"0"-484"16,0 0 66-16,0 0-39 15,0 0-34-15,0 0-47 16,-86-33-57-16,57 50-22 16,-8 11 2-16,-4 11 5 15,1 11 1-15,-7 19-2 0,8-4-10 16,6 2-9-16,6 2-10 15,15-11-15-15,5 7-16 16,7-6-17-16,0-5-8 16,10-7 10-16,14-7-11 15,4-8-6-15,7-6 8 16,7-10-7-16,4-9 0 16,4-7 0-16,4-3-1 15,0-17-47-15,1-6-71 16,13-18-86-16,-12 7-123 15,-12 1-960-15</inkml:trace>
  <inkml:trace contextRef="#ctx0" brushRef="#br0" timeOffset="120015.2232">8714 12241 795 0,'0'0'698'0,"0"0"-386"15,0 0-7-15,0 0 7 0,0 0-65 16,0 0-110-16,0 0-62 16,0-1-31-16,0 33 30 15,0 11 27-15,6 8-17 16,0 5-31-16,5-1-25 16,-1-6-5-16,-2-4-22 15,-1-6 9-15,-3-7-10 16,1-8-1-16,-4-7-36 15,-1-8-40-15,0-8-35 16,0-1-15-16,0-31-72 16,-9-4-311-16,-3-5-311 0</inkml:trace>
  <inkml:trace contextRef="#ctx0" brushRef="#br0" timeOffset="120193.095">8724 12247 1068 0,'0'0'727'0,"0"0"-459"0,0 0-41 16,0 0-73-16,0 0-65 16,0 0-47-16,94-38-26 15,-52 23-10-15,3 5-6 16,0-2-12-16,5 5-145 16,-9 2-104-16,-13 3-454 0</inkml:trace>
  <inkml:trace contextRef="#ctx0" brushRef="#br0" timeOffset="120380.9786">8812 12372 1562 0,'0'0'362'0,"0"0"-102"16,0 0-73-16,0 0-59 15,0 0-51-15,0 0-22 16,0 0-8-16,93 0-31 15,-43-16-16-15,28-10-121 16,-18 6-135-16,-11-4-433 0</inkml:trace>
  <inkml:trace contextRef="#ctx0" brushRef="#br0" timeOffset="120640.1025">9291 11967 1773 0,'0'0'495'16,"0"0"-353"-16,0 0-20 15,0 0-33-15,0 0 26 16,118 62-12-16,-52-16-10 16,-1 8-23-16,-2 4-16 15,-11 6-12-15,-16 1-11 16,-21-1-19-16,-15-1-10 15,-12-1-2-15,-44 7 0 16,-34 3-36-16,-42-3-85 16,16-13-201-16,9-26-598 0</inkml:trace>
  <inkml:trace contextRef="#ctx0" brushRef="#br0" timeOffset="122878.5397">7112 12393 1491 0,'0'0'298'0,"0"0"-54"0,0 0-5 16,0 0-60 0,0 0-33-16,-34-81-39 0,14 51-34 15,-3-5-15-15,-9-5-19 16,-4-5-17-16,-7-3-14 15,-6-2-1-15,-3-2-6 16,-2 4 0-16,2 6-1 16,-5 4 1-16,-1 4 5 15,-5 2-6-15,-16-1 0 16,-21-6-1-16,-25-8 0 16,-5-2 0-16,1 4 0 15,12 2-4-15,20 11 5 16,18 6 6-16,18 8-6 15,16 5 0-15,8 3 0 0,-1-2 1 16,-4 0 5-16,-2-2-5 16,8 2-1-16,3 0 0 15,5 3 0-15,0-3 1 16,-2 1 1-16,-4-3-1 16,-6 1-1-16,-2 1 0 15,-3 3 0-15,2 2 0 16,-2 4 0-16,-1 2 0 15,0 1 0-15,-1 0 0 16,1 0-1-16,3 0 1 16,4 0 0-16,6 0 1 15,6-5 0-15,5 0 0 16,7-3 7-16,-3-2-7 16,-1-3 11-16,4-1 3 0,-1 2 0 15,2-2 1-15,1 0-8 16,2 0 1-16,1 0-8 15,-2 0 11-15,0 0 0 16,1-1 0-16,0 2-3 16,-2-1-3-16,-1-2 3 15,0 0 3-15,-2 1-11 16,-1-2 4-16,0 1-5 16,0 2 0-16,1 2 9 15,4 0-8-15,-1 5-1 16,5-4 9-16,-1 2-8 15,-4-2-1-15,5 0 1 16,-1 1 0-16,1 3 10 16,1 2-10-16,3 0-1 15,0 2-1-15,2 1 1 0,-1-2-1 16,1 4 1-16,2 0 0 16,-1 0 5-16,1 0-5 15,-2 0 0-15,2 0-1 16,-1 0 1-16,-1 0-2 15,-2 0 1-15,1 0 1 16,0 0-1-16,-4 12 0 16,0 6-5-16,0 6 5 15,-2 6-1-15,0 4 1 16,6 2 0-16,0 0-1 16,3-1-4-16,0-3 6 15,0-5-1-15,0-3 0 16,0-6-1-16,0-6-4 0,0-7 5 15,0-2 1-15,0-3-1 16,0 0 1-16,0-12 1 16,0-10 1-16,0-11-2 15,-3-9-1-15,-4-2-10 16,1 1 4-16,1 4 1 16,4 8 5-16,1 6-5 15,0 11 4-15,0 2-7 16,1 4 1-16,7 3 2 15,5 3-2-15,2 2 1 16,6 0 6-16,1 0 0 16,5 7-1-16,1 2 1 0,1 4 1 15,1-1-1-15,1 0 1 16,-1-1 0-16,2 0 0 16,-3 0 1-16,-2-3 0 15,0-1 0-15,-6-1 0 16,-1-2 0-16,-6-1-1 15,-5-1-42-15,-2-2-85 16,-4 0-239-16,-3 0-616 0</inkml:trace>
  <inkml:trace contextRef="#ctx0" brushRef="#br0" timeOffset="137246.9088">11882 11067 1542 0,'0'0'398'0,"0"0"-135"15,0 0-29-15,0 0-23 16,0 0-63-16,0 0-53 16,47 0-33-16,11 1-17 15,28 4 1-15,29-2-4 16,9 1-20-16,-5-1-2 16,-25-3-7-16,-28 0-5 15,-17 0-7-15,-12 0-1 16,2 0-17-16,1-5-57 15,-2-2-48-15,-6-8-117 16,-8 1-252-16,-9 0-419 0</inkml:trace>
  <inkml:trace contextRef="#ctx0" brushRef="#br0" timeOffset="138180.5486">12737 10851 833 0,'0'0'313'15,"0"0"-132"-15,0 0-11 16,0 0-21-16,0 0-27 15,0 0-14-15,0 0-31 16,0 2-32-16,9 3-7 0,5 4 12 16,6 6-3-16,4 4-1 15,4 5-5-15,4 1-7 16,1 3 15-16,-1-1 7 16,0 0-13-16,-5-3-16 15,-8-4-11-15,-7-3-1 16,-6 0-14-16,-6-1 7 15,0-2 4-15,-11 2 10 16,-8-1 8-16,-8-4-5 16,-4 1-12-16,-6-5-7 15,7-2-6-15,9-4-33 16,19-2-109-16,2-12-179 16,12-6-1056-16</inkml:trace>
  <inkml:trace contextRef="#ctx0" brushRef="#br0" timeOffset="141579.2867">10122 10444 1154 0,'0'0'164'16,"0"0"-82"-16,0 0 88 15,0 0-46-15,0 0-14 0,0 0-27 16,0 0-4 0,-63-31-7-16,49 23-24 0,-3 1-11 15,-4 0-10-15,-2 0-5 16,-6-1-5-16,-1 1 0 15,-1-1-1-15,-2 2-6 16,-1 1-4-16,3 1 2 16,-2 1 8-16,1 0-6 15,1 2 12-15,-2 0-7 16,0-1 0-16,-1 2-5 16,-2 0-1-16,-2 0-3 15,-3 0-4-15,1 0 8 16,-2 0-1-16,2 0 6 0,-1 0-6 15,-2 0-2 1,3 0 0-16,-3-1 2 0,0-1-1 16,-1-1 2-16,-3 1-4 15,-2-1 1-15,-4-1-6 16,1-1 5-16,-3 0-4 16,0 1-2-16,1-1 1 15,-1 2-1-15,4 1 1 16,2-1 1-16,4 0-2 15,5 2 2-15,1 1 4 16,2 0-6-16,1 0 1 16,-3 0 0-16,-2 0 0 15,2 0 0-15,1 0-1 16,-3 0 0-16,2 2 1 16,0 3 0-16,0 0 0 0,-1 1-1 15,1-3 1 1,0 4 0-16,-2-1-1 0,2-2 1 15,0-1-1-15,3 1 12 16,-1 0-4-16,3 0-6 16,-1 1-1-16,1 0 1 15,3 0 4-15,-2 0-6 16,0-1 1-16,0 1 5 16,2-3-5-16,-2 2 0 15,3 2 6-15,-1-1-5 16,-2 3-1-16,-1-2 5 15,0 4-4-15,-5-3-1 16,1 3 0-16,-2 0 8 16,3 2 1-16,1-3-4 0,3 3 2 15,2-2-7-15,1 0 0 16,2 0 7-16,1-2-7 16,3 3 11-16,3-4 5 15,3 3-4-15,1-1-7 16,1 2-5-16,-3 2 5 15,1 2-5-15,-1 0 7 16,1 4-2-16,0-2-5 16,-1 2 7-16,2 3-2 15,1 0 3-15,2 1 1 16,1 0 2-16,2-1-6 16,2 2 3-16,1-1-2 15,3 3-5-15,2-1 5 0,2 0 2 16,1 1-1-16,0-1 1 15,0 0 0-15,7 1 0 16,5-2 2-16,3 5 0 16,3-3 1-16,1 5-2 15,4-3-8-15,2 2 5 16,6 1 1-16,4 2-7 16,1-4 5-16,2 5-5 15,4-5 0-15,-1-3 0 16,3-3 1-16,-1-5-1 15,0-3 0-15,-2-2 0 16,1-4 0-16,-1-3 5 16,-3 0-5-16,2-1-1 0,4 0 0 15,-2 1 0 1,3 0 0-16,0 3 0 0,4 1 1 16,0 1 0-16,5 3 0 15,0-3 1-15,1 4-2 16,-3-1 2-16,0 0-2 15,-1-1 0-15,-2-2 0 16,0 0 0-16,0-5 0 16,-2-3 0-16,2 0 0 15,2-3 0-15,1 0 1 16,2 0 0-16,-2 0 8 16,2 0 5-16,-1 0 1 0,-2 0-1 15,-3 0-5-15,4 0 4 16,-1 0-2-16,-5 0-1 15,1 0-4-15,-3 0-4 16,-2 0-1-16,-4 0 5 16,1 0-6-16,-2 0 1 15,4 0 0-15,-2 0-1 16,1 0 0-16,0 0 1 16,3 0-1-16,-1 0 0 15,-2-3-1-15,2 0 1 16,0-2 0-16,-2 1 0 15,-1-2 0-15,-1 2 0 16,-3 0 0-16,-1-1 1 16,1-2 0-16,-4 2-1 15,3 0 1-15,1-2-1 0,-2-2 0 16,-1 1 1-16,1-1-1 16,-1 1 0-16,-3-1 1 15,1 1-1-15,0-1 1 16,-3-1 0-16,1 2 1 15,1-2-2-15,-3 0 1 16,0 0 0-16,3 0 0 16,-2-1 0-16,-3 2 0 15,2 0 0-15,-3 1 1 16,0-2 6-16,-1 1-8 16,-1-1 0-16,1 1 1 15,1-2-1-15,-4 0 0 0,4 1 0 16,-1-4 0-1,-1 3 0-15,-3 0 0 16,0-2 1-16,0 1-1 0,-2 1 0 16,-1-2 1-16,1-1-1 15,-4 1 0-15,3-1 1 16,-3-4 0-16,0 0 0 16,0-2-1-16,-3-1 1 15,1-1-1-15,-1 0 1 16,-3 1 5-16,0-1-5 15,-4 0-1-15,3 1 0 16,-3 0 8-16,-2 0-7 16,0 0 11-16,0 0-1 15,0 0-2-15,0-1 2 0,0 3-4 16,0-1-6 0,-7 1 0-16,1 2 7 0,-2 1-2 15,-1-2-5-15,-1 4 5 16,-1-3-5-16,-3 3 0 15,0-1 7-15,-4 0-8 16,-2-2 1-16,-3 3 0 16,-2-3 5-16,-4 2-5 15,1 0-1-15,-2-2 1 16,-1 0 5-16,-2 1-4 16,1 1-1-16,0-1 0 15,-1 4 5-15,-2 1-5 0,1-1 0 16,0 4 1-1,1 0-1-15,-1 0-1 0,8 2 0 16,1 3 0-16,6 0 0 16,2-1 1-16,1 1-1 15,3 2 0-15,2-2-1 16,4 0-29-16,1 0-24 16,3-2-23-16,3-11-65 15,3 4-179-15,7-4-448 0</inkml:trace>
  <inkml:trace contextRef="#ctx0" brushRef="#br1" timeOffset="144284.9683">15750 4178 1657 0,'0'0'288'16,"-8"123"-3"-16,8-13 22 15,0 17-88-15,5-6-90 16,5-17-59-16,-1-22-34 0,-3-14-23 15,-1-19-7 1,-4-15-6-16,1-10-12 16,-2-7-82-16,0-8-127 15,0-23-106-15,-11-18-222 0,-3-15-152 16</inkml:trace>
  <inkml:trace contextRef="#ctx0" brushRef="#br1" timeOffset="144517.3694">15619 4255 1101 0,'0'0'399'0,"25"-109"-70"15,3 75-90-15,12-3-108 16,16-1-16-16,8 2-7 16,6 13-10-16,1 12-29 15,-3 11-22-15,-7 9-15 16,-9 16-23-16,-15 8-3 16,-14 3-6-16,-17 0 8 0,-6 1 18 15,-23 0-6-15,-14-2-7 16,-14-3-6-16,-5-5-7 15,-5-5-19-15,4-9-65 16,9-6-78-16,18-7-23 16,15-7-186-16,15-6-654 0</inkml:trace>
  <inkml:trace contextRef="#ctx0" brushRef="#br1" timeOffset="144849.7952">16846 3776 441 0,'0'0'1462'0,"0"0"-1131"16,0 0-8-16,0 0-104 15,0 0-89-15,-101 15-72 16,46 64 20-16,-8 29 19 15,3 10-1-15,20-5-3 16,18-17-12-16,20-26-32 16,2-13-14-16,6-18-16 15,16-6 1-15,11-1-8 16,13-1-11-16,14-6 5 0,6-10-6 16,7-9 0-1,-2-6-25-15,-8-3-66 0,-2-27-84 16,-18 3-114-16,-13-2-665 0</inkml:trace>
  <inkml:trace contextRef="#ctx0" brushRef="#br1" timeOffset="145707.6518">17391 3967 1478 0,'0'0'278'0,"0"0"-36"16,0 0 27-16,-3-82-48 16,1 77-10-16,1 5-87 15,-2 5-68-15,-1 31-34 16,-3 27-7-16,-3 28 60 0,4 8-11 15,1-13-16 1,5-21-8-16,0-23-8 0,8-6-8 16,10 0-12-16,4 0-5 15,6-2-6-15,5-14 0 16,1-10-1-16,2-10-12 16,-1-5-69-16,5-37-70 15,-10 3-213-15,-9 0-625 0</inkml:trace>
  <inkml:trace contextRef="#ctx0" brushRef="#br1" timeOffset="145910.1473">17503 4246 527 0,'0'0'1507'15,"0"0"-1204"-15,0 0-45 16,0 0-136-16,0 0-32 15,0 0-27-15,86-14-29 16,-49 0-25-16,-1 1-9 16,-7-3-20-16,-4-10-104 15,-9 4-193-15,-8-1-427 0</inkml:trace>
  <inkml:trace contextRef="#ctx0" brushRef="#br1" timeOffset="146103.2029">17330 3903 1702 0,'0'0'315'0,"0"0"-20"16,0 0-119-16,68-76-57 16,-4 43-35-16,5 6-44 15,8 3-27-15,-1 8-13 16,5 13 0-16,-12 3-213 15,-16 0-442-15</inkml:trace>
  <inkml:trace contextRef="#ctx0" brushRef="#br1" timeOffset="147013.1007">18171 4336 1774 0,'0'0'401'15,"0"0"-25"-15,0 0-193 16,0 0-60-16,0 0-49 16,0 0-35-16,0 0 20 0,0 117 15 15,3-67-27 1,-2-3-25-16,1-4-7 0,-1-5-15 15,2-7-1-15,1-8-77 16,1-17-103-16,0-6-404 16,-1-5-741-16</inkml:trace>
  <inkml:trace contextRef="#ctx0" brushRef="#br1" timeOffset="147262.6705">18362 3925 651 0,'0'0'1730'0,"0"0"-1362"0,0 0-155 16,0 0-120-1,0 0-45-15,0 0 27 0,18 89 28 16,-8-44-21-16,3 3-41 16,-1 1-14-16,2-5-21 15,-5-1-5-15,-2-7-1 16,0-9-21-16,-3-5-74 15,0-9-43-15,-4-9-42 16,0-13-105-16,-9-11-324 16,-3-11-1266-16</inkml:trace>
  <inkml:trace contextRef="#ctx0" brushRef="#br1" timeOffset="147455.1306">18330 3817 1947 0,'0'0'481'0,"0"0"-181"16,0 0-150-16,0 0-68 16,0 0-43-16,0 0-27 15,105-71-12-15,-60 57 1 16,-2 3-1-16,-1 3-20 16,-8 5-87-16,-4 3-184 15,-11 0-286-15,-10 8-408 0</inkml:trace>
  <inkml:trace contextRef="#ctx0" brushRef="#br1" timeOffset="147628.8211">18395 4045 1508 0,'0'0'380'16,"0"0"-96"-16,0 0-57 15,0 0-19-15,0 0-73 16,111-27-53-16,-45 4-59 15,8-5-23-15,13-15-32 16,-14 2-282-16,-13 1-544 0</inkml:trace>
  <inkml:trace contextRef="#ctx0" brushRef="#br1" timeOffset="147909.1623">18836 3254 2078 0,'0'0'530'16,"0"0"-341"-16,0 0-122 15,88 38 3-15,9 20 19 16,31 34 42-16,5 16-35 16,-21 9-45-16,-33-4-28 15,-37-10-7-15,-25-5 2 16,-17-8-8-16,-22-8-8 15,-17-17 4-15,-31 8-5 16,-21-4-1-16,-18-4-16 16,-27 5-41-16,-10-17-58 15,29-15-93-15,11-14-440 0</inkml:trace>
  <inkml:trace contextRef="#ctx0" brushRef="#br1" timeOffset="149047.0939">19906 3746 1435 0,'0'0'351'0,"0"0"-145"15,0 0-59-15,0 0-82 16,0 0-37-16,0 0-21 16,46 0-1-16,-10-3 1 15,8-3-7-15,15-4-117 16,-13 0-269-16,-12 1-442 0</inkml:trace>
  <inkml:trace contextRef="#ctx0" brushRef="#br1" timeOffset="149241.4993">19917 4009 859 0,'0'0'671'16,"0"0"-464"-16,0 0 81 16,0 0-86-16,0 0-66 15,100-48-77-15,-28 15-38 16,1 5-12-16,3 3-9 15,20 2-86-15,-31 13-278 16,-5 0-971-16</inkml:trace>
  <inkml:trace contextRef="#ctx0" brushRef="#br1" timeOffset="149730.4205">19280 4761 1652 0,'0'0'477'16,"0"0"-172"-16,0 0-31 15,0 0-120-15,0 0-77 16,0 0-45-16,-22 77 4 16,22 4 26-16,7 0-11 15,3-3-24-15,4-15-18 0,-3-16-3 16,5 3-6-16,-1 0 0 16,0-9-59-16,-3-12-54 15,-4-12-68-15,-4-17-154 16,-4-23 33-16,-15-15-387 15,-3-10-509-15</inkml:trace>
  <inkml:trace contextRef="#ctx0" brushRef="#br1" timeOffset="149930.7337">19207 4743 1252 0,'0'0'346'16,"0"0"-41"-16,4-75-59 16,15 53-76-16,7 7-59 15,12 7-31-15,8 8-23 16,2 0-11-16,1 10-16 0,-7 12-18 15,-9 6-6-15,-11 4-5 16,-13 2 0-16,-9 5 5 16,-1 0-4-16,-25 1-2 15,-11 2-23-15,-10-4-69 16,-30-4-55-16,11-10-137 16,8-12-366-16</inkml:trace>
  <inkml:trace contextRef="#ctx0" brushRef="#br1" timeOffset="150226.3541">19883 4521 1661 0,'0'0'345'0,"0"0"-67"16,0 0 1-16,0 0-144 15,0 0-30-15,-85 99 10 16,60-31-10-16,-1 19-11 16,13 13-13-16,6-8-21 15,7-22-17-15,4-22-16 16,15-19-8-16,7-2-17 16,5 2-1-16,8-5-1 15,2-10-24-15,0-12-75 0,10-16-60 16,-11-14-353-1,-10-8-775-15</inkml:trace>
  <inkml:trace contextRef="#ctx0" brushRef="#br1" timeOffset="150476.9162">20201 4625 2264 0,'0'0'489'15,"0"0"-310"-15,0 0-77 16,0 0-1-16,-3 73 22 16,3-29-33-16,3 9-33 15,5 2-15-15,3 1-24 16,-3-3-11-16,-1-3-7 16,-1-8 0-16,-3-9-67 0,-1-8-60 15,-2-15-52-15,0-14-72 16,-9-16-285-16,-4-14-614 0</inkml:trace>
  <inkml:trace contextRef="#ctx0" brushRef="#br1" timeOffset="150658.6608">20114 4526 1876 0,'0'0'500'15,"0"0"-170"-15,0 0-164 16,0 0-78-16,0 0-43 15,91-83-28-15,-43 65-12 0,1 2-4 16,2 5-2 0,-2 2-18-16,7 8-111 0,-10 1-220 15,-14 0-432-15</inkml:trace>
  <inkml:trace contextRef="#ctx0" brushRef="#br1" timeOffset="150847.5533">20153 4847 535 0,'0'0'1499'15,"0"0"-1168"-15,0 0-38 16,0 0-134-16,0 0-54 16,0 0-59-16,106-43-31 15,-50 21-15-15,1 1-1 16,11 1-129-16,-15 4-378 0,-11 6-660 15</inkml:trace>
  <inkml:trace contextRef="#ctx0" brushRef="#br1" timeOffset="151098.7321">20685 4908 2343 0,'0'0'344'0,"0"0"-133"0,0 0-80 16,0 0-28-16,-1 104-33 15,1-68-38-15,5-2-14 16,1-2-6-16,-2-5-8 16,-2-3-4-16,3-5-36 15,-3-7-73-15,1-12-81 16,-2 0-359-16,1-5-450 0</inkml:trace>
  <inkml:trace contextRef="#ctx0" brushRef="#br1" timeOffset="151395.805">21070 4352 1957 0,'0'0'530'0,"0"0"-286"15,0 0-58-15,0 0-94 16,0 0-28-16,0 0 30 16,-31 102-10-16,27-47 6 15,4 3-14-15,0 3-22 16,0 2-18-16,11-5-9 16,5-1-15-16,5-8-3 15,5-9-8-15,1-10 4 16,0-8-5-16,1-12-1 15,-1-10-35-15,3-4-33 16,0-21-57-16,-2-11-48 16,4-29-93-16,-10 9-402 15,-8 2-1049-15</inkml:trace>
  <inkml:trace contextRef="#ctx0" brushRef="#br1" timeOffset="151585.4121">21105 4593 1844 0,'0'0'281'16,"0"0"-58"-16,0 0-63 15,0 0-17-15,0 0-61 16,108-3-37-16,-60-5-20 16,-6-2-25-16,-6-3 0 15,-2-10-156-15,-13 2-193 0,-6 2-708 0</inkml:trace>
  <inkml:trace contextRef="#ctx0" brushRef="#br1" timeOffset="151780.9505">20924 4381 1803 0,'0'0'328'16,"0"0"-4"-16,0 0-135 15,0 0-111-15,85-29-41 16,-32 13-22-16,8 3-7 16,-2 3-8-16,13 0-80 0,-17 3-235 15,-10 0-476-15</inkml:trace>
  <inkml:trace contextRef="#ctx0" brushRef="#br1" timeOffset="152048.6637">21426 3934 1957 0,'0'0'471'0,"0"0"-244"16,0 0-90-16,0 0-68 15,165 54 34-15,-50 13-3 0,0 16-25 16,-21 9-13-1,-36 1-17-15,-35-2-9 0,-23 2-9 16,-14 3-12-16,-46 1 1 16,-33 5-16-16,-33 4-15 15,-35 1-31-15,-48-1-71 16,37-24-135-16,-4-19-639 0</inkml:trace>
  <inkml:trace contextRef="#ctx0" brushRef="#br1" timeOffset="156272.4683">13492 10667 2082 0,'0'0'470'0,"0"0"-336"16,0 0-12-16,-14 85 11 16,14-11-29-16,0-3-39 15,0-1-30-15,0-12-22 0,3-15-11 16,-1 4 4-1,2 1-6-15,-2-10-25 0,-1-10-61 16,-1-11-45-16,0-17-112 16,-5-3-104-16,-3-21-377 0</inkml:trace>
  <inkml:trace contextRef="#ctx0" brushRef="#br1" timeOffset="156480.4577">13466 10495 1375 0,'0'0'480'0,"0"0"-254"16,0 0-39-16,0 0-39 16,110-60-38-16,-75 62-25 15,-2 20-12-15,-3 9-4 16,-7 5-17-16,-12 6-13 0,-11 2-18 16,-2 1-2-16,-23-3-1 15,-8-4-18-15,-17 4-38 16,9-9-166-16,7-12-494 0</inkml:trace>
  <inkml:trace contextRef="#ctx0" brushRef="#br1" timeOffset="156944.5289">14673 10231 1585 0,'0'0'403'0,"0"0"-74"0,0 0-18 16,-103-9-121-16,58 36-56 16,-16 26-10-16,-8 38-13 15,0 31-3-15,9 12-9 16,30-5-15-16,24-22-15 15,8-20-15-15,21-20-17 16,6-16-14-16,-1-14-10 16,6-8 2-16,8-3-7 15,12-4-8-15,7-5 0 16,0-15-1-16,0-2-78 16,21-38-76-16,-16-3-137 15,-9-5-618-15</inkml:trace>
  <inkml:trace contextRef="#ctx0" brushRef="#br1" timeOffset="158101.4034">14986 10668 1355 0,'0'0'391'16,"0"0"-45"-16,0 0 14 0,0 0-66 15,0 0-84-15,0 0-63 16,0 0-50-16,-45-61-46 16,43 83-28-16,2 14 7 15,0 10 16-15,0 7-15 16,0 2-19-16,4-5-11 16,2-5-1-16,4-9-42 15,-1-8-80-15,-1-11-70 16,-2-17-126-16,-3-1-420 15,-3-18-993-15</inkml:trace>
  <inkml:trace contextRef="#ctx0" brushRef="#br1" timeOffset="158292.6734">14961 10459 1716 0,'0'0'480'15,"0"0"-219"-15,0 0-44 16,0 0-111-16,0 0-46 15,103-62-29-15,-55 51-12 16,2 2-11-16,1 1-8 16,-5 5 0-16,-7 1-37 15,-2 2-155-15,-14 2-168 16,-9 6-443-16</inkml:trace>
  <inkml:trace contextRef="#ctx0" brushRef="#br1" timeOffset="158462.8215">14971 10669 1045 0,'0'0'868'0,"0"0"-599"15,0 0-13-15,0 0-57 16,0 0-77-16,0 0-79 16,84-4-43-16,-26-4-26 15,26 5-194-15,-16 0-332 16,-10 0-941-16</inkml:trace>
  <inkml:trace contextRef="#ctx0" brushRef="#br1" timeOffset="158665.4383">15521 10737 992 0,'0'0'1339'15,"0"0"-1019"-15,0 0-107 16,-61 76-81-16,55-50-37 15,5-2-44-15,1 1-33 16,0-3-9-16,0-1-9 16,7-4-14-16,1-3-78 15,7-9-109-15,-3-5-428 16,0 0-1392-16</inkml:trace>
  <inkml:trace contextRef="#ctx0" brushRef="#br1" timeOffset="158924.8646">15912 10369 2067 0,'0'0'563'0,"0"0"-344"16,0 0-98-16,0 0-18 16,0 0 19-16,-41 114-20 15,29-62-13-15,4 6-14 16,3 0-22-16,5-5-14 15,0-3-24-15,7-8-14 16,6-8-1-16,3-11-9 16,1-8-58-16,2-11-62 15,2-4-25-15,15-33-57 16,-6-1-394-16,-2-7-726 0</inkml:trace>
  <inkml:trace contextRef="#ctx0" brushRef="#br1" timeOffset="159111.0136">15986 10624 1976 0,'0'0'388'0,"0"0"-81"16,0 0-142-16,0 0-51 16,0 0-51-16,0 0-33 15,0 0-14-15,101 50-16 16,-71-52-8-16,7-25-75 15,-7 1-120-15,-8 0-452 0</inkml:trace>
  <inkml:trace contextRef="#ctx0" brushRef="#br1" timeOffset="159296.6162">15962 10414 1553 0,'0'0'632'0,"0"0"-393"15,0 0-7-15,0 0-81 16,0 0-63-16,0 0-45 16,0 0-29-16,121-31-14 15,-63 20-44-15,11-11-114 0,-16 3-313 16,-8-1-564-16</inkml:trace>
  <inkml:trace contextRef="#ctx0" brushRef="#br1" timeOffset="159536.4178">16282 9808 1932 0,'0'0'567'16,"0"0"-332"-16,0 0-129 16,94 53-24-16,-5 18 38 15,15 31 10-15,-8 16-36 16,-25 4-15-16,-41-7-26 15,-30-11-2-15,-8-5-21 16,-27-19-15-16,-4-20-9 0,-24 1-1 16,-25 1-5-16,-24 6-74 15,11-9-141-15,11-23-441 0</inkml:trace>
  <inkml:trace contextRef="#ctx0" brushRef="#br1" timeOffset="160134.4945">12920 11635 1538 0,'0'0'295'0,"0"0"-9"16,0 0-94-16,0 0-14 15,93 7 9-15,93-7-27 16,74 0-50-16,62-13-23 16,45-7 13-16,7 0-2 15,26 3 18-15,8 5-23 16,-9 3-31-16,-31-2-29 16,-45-3-14-16,-55-2 1 15,-81 3-13-15,-73 1-7 0,-57 7 0 16,-41 1 0-1,-16 3-21-15,-20 1-43 0,-78 3-82 16,-88 19-110-16,9-3-306 16,-7-1-789-16</inkml:trace>
  <inkml:trace contextRef="#ctx0" brushRef="#br1" timeOffset="161124.3559">14141 12068 1996 0,'0'0'546'0,"0"0"-336"16,0 0 5-16,0 0-76 16,0 0-70-16,0 0-8 0,-47 103 16 15,47-41 0-15,0 5-18 16,0 2-31-16,0-13-19 16,3 4-8-16,2-7-1 15,-2-5-24-15,3-9-72 16,-5-10-58-16,1-12-40 15,-2-17-138-15,0-20-250 16,0-9-866-16</inkml:trace>
  <inkml:trace contextRef="#ctx0" brushRef="#br1" timeOffset="161352.6603">14126 11997 1407 0,'0'0'381'0,"0"0"-97"16,0 0-57-16,83-47-90 15,-43 44-24-15,7 3-32 0,0 9-24 16,-2 10-2-16,-6 4 5 16,-13 1-24-16,-9 2-12 15,-12 2 0-15,-5-2-4 16,-12 3 13-16,-20-2-10 16,-8 0-14-16,-9-5-9 15,-5-3-43-15,2-7-66 16,-2-12-125-16,13 0-79 15,14-8-472-15</inkml:trace>
  <inkml:trace contextRef="#ctx0" brushRef="#br1" timeOffset="161668.0654">14976 11986 544 0,'0'0'1306'0,"0"0"-1026"16,0 0 19-16,-81 4-56 15,41 17-67-15,-8 13-30 16,-3 8-17-16,-1 8-9 16,3 3 1-16,9 4-28 15,8-2-21-15,12-2-23 16,12-2-19-16,8-6-18 15,0-4-7-15,19-4-4 16,6-7-1-16,3-9 0 16,5-8 0-16,1-10-50 0,0-3-66 15,14-34-93-15,-8-5-139 16,-7-6-1204-16</inkml:trace>
  <inkml:trace contextRef="#ctx0" brushRef="#br1" timeOffset="162156.7497">15176 12155 990 0,'0'0'1339'0,"0"0"-979"0,0 0-91 16,0 0-100-16,0 0-61 16,0 0-51-16,0 0 25 15,-12 99 15-15,12-54-41 16,0 2-37-16,0-5-10 15,0-2-8-15,1-8-1 16,5-5-12-16,-3-9-81 16,-1-7-69-16,-2-11-58 15,0-10-89-15,0-11-576 0</inkml:trace>
  <inkml:trace contextRef="#ctx0" brushRef="#br1" timeOffset="162324.5703">15120 12092 1861 0,'0'0'467'0,"0"0"-189"16,0 0-137-16,0 0-77 15,0 0-43-15,90-12-12 16,-47 12-8-16,1 0-1 16,9 0-74-16,-10 0-217 15,-10 5-418-15</inkml:trace>
  <inkml:trace contextRef="#ctx0" brushRef="#br1" timeOffset="162503.2762">15183 12254 1888 0,'0'0'394'0,"0"0"-19"16,0 0-188-16,0 0-93 15,0 0-54-15,0 0-14 16,0 0-1-16,70 17-8 15,-16-23-17-15,27-15-35 16,-15 3-125-16,-10-4-443 0</inkml:trace>
  <inkml:trace contextRef="#ctx0" brushRef="#br1" timeOffset="162778.4057">15702 11647 2006 0,'0'0'527'16,"0"0"-326"-16,0 0-47 15,97 7-42-15,-11 38 3 16,4 10 12-16,10 20-12 16,-14 19-40-16,-30 0-4 15,-14 10-11-15,-33-7-15 16,-17-13-8-16,-32-3-8 15,-23-3-10-15,-22-2-18 16,-27 2 0-16,-34 1-1 16,-40-5-51-16,-56-7-102 0,40-19-129 15,3-14-434-15</inkml:trace>
  <inkml:trace contextRef="#ctx0" brushRef="#br1" timeOffset="167133.4578">11069 11192 1294 0,'0'0'398'16,"0"0"-11"-16,0 0-70 16,0 0-51-16,0 0-101 0,0 0-51 15,11-10-44-15,7 10-9 16,8 0-2-16,12-2-13 16,6 1-11-16,6-2-14 15,3 0-15-15,1 1-5 16,-4-1 0-16,-6 0-1 15,-7 2-35-15,-6 1-82 16,-6 0-84-16,-12 1-303 16,-6 6-263-16</inkml:trace>
  <inkml:trace contextRef="#ctx0" brushRef="#br1" timeOffset="167397.8613">11138 11494 1418 0,'0'0'563'16,"0"0"-303"-16,0 0-18 15,0 0-25-15,0 0-62 16,0 0-32-16,0 0 2 16,116 17-32-16,-62-14-16 15,6-3-22-15,-1 0-7 16,1 0-18-16,-4-7-21 15,-4 1-8-15,-5 5-1 16,-10-2-18-16,-8 3-83 16,-6 7-106-16,-9 8-155 15,-5 2-664-15</inkml:trace>
  <inkml:trace contextRef="#ctx0" brushRef="#br1" timeOffset="168413.0945">2478 13459 1355 0,'0'0'509'0,"0"0"-342"16,0 0 17-16,0 0-23 15,0 0-54-15,0 0-70 0,0 0-36 16,39-37-1 0,4 37-1-16,5 0-12 0,20 0-112 15,-14 0-183 1,-11 4-453-16</inkml:trace>
  <inkml:trace contextRef="#ctx0" brushRef="#br1" timeOffset="168584.5497">2257 13716 1607 0,'0'0'340'0,"0"0"-92"15,0 0 8-15,0 0-92 16,0 0-76-16,0 0-58 0,155-40-11 16,-31 4-19-16,7-4-9 15,-31 11-214-15,-28 4-419 16</inkml:trace>
  <inkml:trace contextRef="#ctx0" brushRef="#br1" timeOffset="168867.0295">2746 13271 1330 0,'0'0'737'0,"0"0"-634"16,0 0-3-16,0 0-17 15,0 0 89-15,129 95-11 16,-52-45-45-16,-2 1-10 0,4 2-26 16,-6 3-29-16,-13-6-16 15,-2 8-12-15,-16-1-10 16,-18-2-7-16,-16-4-5 16,-8-1 7-16,-35-1 2 15,-30 6-2-15,-35 6-8 16,-31-1-12-16,9-11-54 15,10-25-95-15,40-18-374 16,42-12-586-16</inkml:trace>
  <inkml:trace contextRef="#ctx0" brushRef="#br1" timeOffset="170445.707">5048 13730 1681 0,'0'0'500'0,"0"0"-195"0,0 0-22 15,0 0-118 1,0 0-60-16,0 0-53 0,-29 80-28 15,29 10 38-15,0 11-2 16,5-11-24-16,1-27-20 16,0-22-10-16,0-1-6 15,-2 4 0-15,-1 1-11 16,0-2-74-16,-1-12-58 16,-2-16-84-16,0-12-266 15,0-3-90-15</inkml:trace>
  <inkml:trace contextRef="#ctx0" brushRef="#br1" timeOffset="170693.7678">4954 13735 1247 0,'0'0'405'15,"0"0"-126"-15,6-97-9 16,14 64-80-16,8 10-100 16,7 7-29-16,9 11-25 15,5 5 8-15,2 7-20 16,1 17 3-16,-5 5 18 15,-8 8-20-15,-13 1-4 16,-8 1 7-16,-14 2 10 16,-4-4 2-16,-15 0-3 15,-18-2-16-15,-11-4-12 16,-9-1-9-16,-8-6-23 16,-6-7-108-16,16-6-140 0,15-11-399 15</inkml:trace>
  <inkml:trace contextRef="#ctx0" brushRef="#br1" timeOffset="171030.4314">6171 13541 1250 0,'0'0'772'16,"0"0"-513"-16,0 0 75 0,-103-24-136 15,58 32-37-15,-22 35-34 16,-13 37-20-16,-10 31-7 16,11 13-1-16,25-3-20 15,27-13-5-15,26-20-16 16,1-16-23-16,21-14-14 15,7-16-9-15,11-9-11 16,19 3 0-16,27-9-1 16,23-17-38-16,6-15-106 15,-30-21-115-15,-14-13-406 0</inkml:trace>
  <inkml:trace contextRef="#ctx0" brushRef="#br1" timeOffset="171430.7277">6900 13710 836 0,'0'0'1488'0,"0"0"-1146"15,0 0-82-15,0 0-115 16,0 0-58-16,-31 78 1 15,29-25 9-15,2 10-26 16,0-2-40-16,0-3-17 16,2-5-8-16,5-9-6 15,-2-7-41-15,1-9-86 16,-3-12-65-16,-3-10-89 16,0-6-385-16</inkml:trace>
  <inkml:trace contextRef="#ctx0" brushRef="#br1" timeOffset="171610.2991">6790 13621 1627 0,'0'0'554'15,"0"0"-351"-15,0 0 34 16,0 0-119-16,0 0-57 16,117-70-32-16,-55 56-28 15,2 5 5-15,1 3-6 16,-6 4-18-16,1 2-171 15,-19 0-325-15,-15 5-554 0</inkml:trace>
  <inkml:trace contextRef="#ctx0" brushRef="#br1" timeOffset="171793.6849">6815 13829 1756 0,'0'0'490'16,"0"0"-215"-16,0 0-71 15,0 0-71-15,0 0-64 16,0 0-27-16,0 0-8 16,145-4-19-16,-42-11-15 15,7 5-60-15,-26 6-167 16,-26 1-509-16</inkml:trace>
  <inkml:trace contextRef="#ctx0" brushRef="#br1" timeOffset="172015.2419">7452 14028 2221 0,'0'0'353'0,"0"0"-83"16,0 0-107-16,0 0-52 15,-10 94-33-15,10-66-32 16,4 1-16-16,2-4-19 15,1-3-11-15,4-2-2 16,-2-8-74-16,9-12-98 16,1 0-310-16,-1-7-565 0</inkml:trace>
  <inkml:trace contextRef="#ctx0" brushRef="#br1" timeOffset="172278.756">7979 13539 2089 0,'0'0'526'0,"0"0"-343"15,0 0-28-15,0 0-4 16,-45 96-35-16,32-47-17 16,7 5-7-16,1 4-17 15,5 1-13-15,0-3-23 16,9-6-17-16,9-7-20 15,1-11-1-15,2-9 7 0,3-8-8 16,3-10-66-16,1-5-51 16,16-22-63-16,-7-5-68 15,-6-3-498-15</inkml:trace>
  <inkml:trace contextRef="#ctx0" brushRef="#br1" timeOffset="172482.0749">8070 13808 1832 0,'0'0'630'0,"0"0"-403"15,0 0-68-15,0 0-38 16,0 0-56-16,0 0-33 0,0 0 1 16,70 12-9-1,-36-12-13-15,4 0-11 0,-1-1-18 16,4-22-70-16,-11 1-117 15,-7-2-459-15</inkml:trace>
  <inkml:trace contextRef="#ctx0" brushRef="#br1" timeOffset="172669.1422">7937 13479 1790 0,'0'0'377'0,"0"0"-136"15,0 0 13 1,0 0-106-16,0 0-76 0,0 0-44 16,85-7-18-16,-27-1-10 15,41-1-33-15,-15-1-150 16,-21 1-451-16</inkml:trace>
  <inkml:trace contextRef="#ctx0" brushRef="#br1" timeOffset="172982.7131">8507 13079 2031 0,'0'0'550'0,"0"0"-383"0,0 0-49 15,0 0-4-15,136 129 43 16,-45-37 5-16,3 12-47 15,-17 1-31-15,-29-5-12 16,-24-8-20-16,-11-2-4 16,-13-3-13-16,-5-18-16 15,-12-15-13-15,-7-13 4 16,-3-7-9-16,-6 3 4 16,-7 4-5-16,-8 0-1 15,-1-11-33-15,0-9-46 16,-2-12-74-16,-16-18-84 15,13-18-115-15,8-9-1146 0</inkml:trace>
  <inkml:trace contextRef="#ctx0" brushRef="#br1" timeOffset="173832.9939">9643 13803 1667 0,'0'0'488'0,"0"0"-204"16,0 0-9-16,0 0-119 16,0 0-62-16,0 0-48 0,0 0-22 15,78-5 0-15,-32-2-12 16,6 1-12-16,-2 0 0 16,-3-2-45-16,5-2-104 15,-14 3-239-15,-11 1-471 0</inkml:trace>
  <inkml:trace contextRef="#ctx0" brushRef="#br1" timeOffset="174021.0922">9705 13931 1787 0,'0'0'391'15,"0"0"-75"-15,0 0-75 16,0 0-93-16,0 0-59 0,0 0-42 15,143-19-13-15,-4-10-19 16,26-7-15-16,9-3-58 16,-47 11-238-16,-34 5-706 0</inkml:trace>
  <inkml:trace contextRef="#ctx0" brushRef="#br1" timeOffset="174623.1604">11372 13648 1886 0,'0'0'533'15,"0"0"-238"-15,0 0-56 16,0 0-91-16,0 0-58 16,0 0-44-16,0 0 10 0,-37 123 30 15,37-62-20-15,0 3-25 16,0-12-20 0,6 4-8-16,3-9-11 0,-1-5-2 15,-1-8 0-15,-1-7-50 16,-3-8-62-16,0-9-47 15,-3-13-41-15,0-14-57 16,0-9-527-16</inkml:trace>
  <inkml:trace contextRef="#ctx0" brushRef="#br1" timeOffset="174839.4002">11371 13554 1470 0,'0'0'391'0,"0"0"-136"16,0 0-35-16,0 0-82 15,91-36-21-15,-51 36-44 0,6 16-21 16,-1 8 12-16,-4 3 16 16,-9 3-42-16,-11 3-15 15,-14-1-14-15,-7 2-2 16,-16-1 4-16,-18-1-11 16,-10-3-18-16,-6-4-76 15,-7-9-152-15,13-7-219 16,15-9-471-16</inkml:trace>
  <inkml:trace contextRef="#ctx0" brushRef="#br1" timeOffset="175098.1761">12235 13515 2034 0,'0'0'362'15,"0"0"-53"-15,0 0-115 16,-108 70-26-16,62-22-44 16,2 9-14-16,7 5-30 15,7 2-5-15,11-2-27 16,13-4-13-16,6-7-26 16,7-8-8-16,20-6-1 15,8-11 0-15,9-14-66 16,29-17-98-16,-8-16-73 15,-7-12-426-15</inkml:trace>
  <inkml:trace contextRef="#ctx0" brushRef="#br1" timeOffset="175333.8825">12521 13565 1965 0,'0'0'478'16,"0"0"-200"-16,0 0-64 15,-66 108-53-15,53-60-29 16,4 7-26-16,5-2-17 16,4-2-26-16,0-2-11 15,7-8-25-15,9-7-12 0,0-8-9 16,7-10-6 0,2-8-14-16,5-8-63 0,16-9-92 15,-6-11-81 1,-4-4-440-16</inkml:trace>
  <inkml:trace contextRef="#ctx0" brushRef="#br1" timeOffset="175531.1749">12558 13829 1572 0,'0'0'794'15,"0"0"-594"-15,0 0-27 16,0 0-55-16,0 0-46 15,0 0-26-15,0 0-13 16,99 17-16-16,-61-17-17 0,-3-7-41 16,0-22-117-16,-8 4-318 15,-12-1-665-15</inkml:trace>
  <inkml:trace contextRef="#ctx0" brushRef="#br1" timeOffset="175703.88">12361 13549 622 0,'0'0'1485'16,"0"0"-1276"-16,0 0 67 15,0 0-91-15,0 0-76 16,0 0-63-16,94 0-28 16,-39-3-18-16,26-6-7 0,-14 4-181 15,-10-2-532-15</inkml:trace>
  <inkml:trace contextRef="#ctx0" brushRef="#br1" timeOffset="176249.0454">13242 13230 1313 0,'0'0'496'0,"0"0"-152"15,0 0-21-15,0 0-85 0,0 0-117 16,0 0-54-1,-50 100 63-15,22-5 11 0,1 14-21 16,4 5-16-16,10-3-18 16,7-18-29-16,1-15-15 15,1-16-14-15,-3-18-4 16,1-4-9-16,-4 6-6 16,0 0-7-16,1 2-1 15,0-11-1-15,2-11-9 16,0-9-42-16,3-11-49 15,1-6-52-15,0-11-36 16,-1-12-140-16,1-4-736 0</inkml:trace>
  <inkml:trace contextRef="#ctx0" brushRef="#br1" timeOffset="177482.2683">13560 13759 1502 0,'0'0'541'16,"0"0"-264"-16,0 0 45 15,0 0-132-15,0 0-98 16,0 0-42-16,-19 74 42 16,19-24-3-16,0 0-19 15,0-1-31-15,0-3-18 16,1-5-10-16,4-7-11 16,-1-5 0-16,1-7 0 15,-2-6-69-15,-2-7-48 0,-1-8-40 16,0-8-50-16,0-12-174 15,-4-8-535-15</inkml:trace>
  <inkml:trace contextRef="#ctx0" brushRef="#br1" timeOffset="177659.471">13550 13833 1425 0,'0'0'493'15,"0"0"-262"-15,0 0-10 16,0 0-53-16,0 0-90 15,0 0-37-15,103-44-23 16,-56 34-12-16,1 0-6 16,4 2-8-16,8 1-154 0,-12 3-201 15,-13 0-724-15</inkml:trace>
  <inkml:trace contextRef="#ctx0" brushRef="#br1" timeOffset="177844.8214">13632 13977 1644 0,'0'0'391'0,"0"0"-146"15,0 0 10-15,0 0-110 16,0 0-66-16,0 0-39 16,0 0-3-16,55 20-28 15,0-20-9-15,30-17-116 0,-13 1-369 16,-9-5-1070-16</inkml:trace>
  <inkml:trace contextRef="#ctx0" brushRef="#br1" timeOffset="178298.6251">14073 13101 1759 0,'0'0'308'16,"0"0"-199"-16,0 0 52 15,109 138 87-15,-7-27-63 16,17 18-56-16,-5 4-34 16,-21-12-27-16,-38-17-9 15,-23-10-8-15,-25-6-12 16,-11-11-11-16,-29-11-11 0,-9-16 4 15,-29 4 16-15,-31-2-9 16,-19-4-13-16,-14-6-4 16,29-22-11-16,40-20-26 15,30 0-66-15,36-59-61 16,15 3-168-16,19-12-1259 0</inkml:trace>
  <inkml:trace contextRef="#ctx0" brushRef="#br1" timeOffset="178626.0699">15123 13905 2392 0,'0'0'333'15,"0"0"-112"-15,0 0-133 16,0 0-42-16,0 0-46 15,0 0-4-15,0 0-120 16,75-46-365-16,-36 26-766 0</inkml:trace>
  <inkml:trace contextRef="#ctx0" brushRef="#br1" timeOffset="178872.6306">15621 13564 886 0,'0'0'1608'0,"0"0"-1397"15,0 0-77-15,-10 71-11 16,10-24 10-16,0 9-40 16,2 5-48-16,6 1-15 15,0-7-21-15,1-7-8 16,-5-11-1-16,-1-5-43 15,-3-8-115-15,0-10-163 16,-4-9-584-16</inkml:trace>
  <inkml:trace contextRef="#ctx0" brushRef="#br1" timeOffset="179110.8561">15587 13462 1776 0,'0'0'337'15,"0"0"-106"-15,0 0-113 0,109-19 0 16,-60 19-29-16,5 13-40 16,-3 7-13-16,-9 4-13 15,-7 4-6-15,-12 0-2 16,-13 3 6-16,-10 0-6 16,0 1 6-16,-23-3 6 15,-10 1-26-15,-6-2-1 16,-6-4-58-16,-4-6-165 15,10-8-334-15,18-8-1101 0</inkml:trace>
  <inkml:trace contextRef="#ctx0" brushRef="#br1" timeOffset="179378.8065">16435 13450 2020 0,'0'0'591'0,"0"0"-314"16,0 0-117-16,-92 31-10 15,49 0-8-15,2 11-30 16,3 5-25-16,8 7-27 16,11 2-13-16,10 4-16 15,9-4-16-15,8-5-14 16,18-7 0-16,15-11-1 15,11-13-53-15,11-17-76 16,32-23-112-16,-13-13-211 0,-12-12-982 16</inkml:trace>
  <inkml:trace contextRef="#ctx0" brushRef="#br1" timeOffset="179579.2225">16800 13440 2000 0,'0'0'592'16,"0"0"-322"-16,0 0-125 15,0 0-27-15,0 0-12 16,-79 114-22-16,64-47-5 16,9-1-13-16,1 1-12 15,4-2-30-15,1-16-9 0,0-1-15 16,0-14-44 0,0-12-95-16,0-22-114 0,0 0-302 15,0-14-1017-15</inkml:trace>
  <inkml:trace contextRef="#ctx0" brushRef="#br1" timeOffset="179751.0804">16704 13436 2049 0,'0'0'520'0,"0"0"-326"16,0 0-66-16,0 0-54 15,97-1-37-15,-46 4-17 16,3 6-19-16,1-1-1 15,-4-1 0-15,-1 6-129 16,-12-4-354-16,-15-3-517 0</inkml:trace>
  <inkml:trace contextRef="#ctx0" brushRef="#br1" timeOffset="179925.742">16850 13643 1763 0,'0'0'529'16,"0"0"-159"-16,0 0-166 15,0 0-75-15,0 0-40 16,0 0 7-16,94 29-45 16,-37-26-37-16,0-3-14 15,-3 0-74-15,8-16-93 16,-13-3-359-16,-7-6-1315 0</inkml:trace>
  <inkml:trace contextRef="#ctx0" brushRef="#br1" timeOffset="180184.5448">17386 13029 2218 0,'0'0'484'0,"0"0"-267"16,0 0-68-16,82 7 24 15,-31 20-43-15,22 23-22 16,13 28-26-16,5 25-11 15,-9 9-14-15,-28-3-23 16,-30-9-8-16,-24-14-4 16,-33-5-11-16,-31-5-10 15,-28-8-1-15,-32-10-12 16,-33-8-30-16,-44-13-77 0,37-12-128 16,-2-12-280-16</inkml:trace>
  <inkml:trace contextRef="#ctx0" brushRef="#br1" timeOffset="180854.2078">9642 15437 1921 0,'0'0'614'0,"0"0"-351"15,0 0-82-15,0 0-57 16,0 0-31-16,0 0-48 16,0 0-31-16,119-29-8 15,-71 21-6-15,-3 2-37 16,4 3-82-16,-13 1-106 15,-11 2-500-15</inkml:trace>
  <inkml:trace contextRef="#ctx0" brushRef="#br1" timeOffset="181062.086">9481 15652 2248 0,'0'0'382'0,"0"0"-225"15,0 0 7-15,0 0-7 16,0 0-16-16,155 8-15 16,-36-14-51-16,-6-8-33 15,-21 0-27-15,-32 3-14 16,-18 3-1-16,30-16-92 16,-9 3-135-16,0-7-361 0</inkml:trace>
  <inkml:trace contextRef="#ctx0" brushRef="#br2" timeOffset="191063.2697">4473 13392 1602 0,'0'0'203'15,"0"0"-145"-15,0 0 96 16,0 0 53-16,0 0-99 16,0 0-82-16,13 55-6 15,31 77 169-15,3 32-25 0,0 14-58 16,-8-8-36-16,-4-22-4 15,-1-7-24-15,-4-9-4 16,-4-11-14-16,-6-15-12 16,-7-28-12-16,-4-20-1 15,-2-24 1-15,-1-14-1 16,-1-10-56-16,7-33-103 16,-3-14-304-16,-5-21-403 0</inkml:trace>
  <inkml:trace contextRef="#ctx0" brushRef="#br2" timeOffset="192879.1901">4566 13234 1340 0,'0'0'205'15,"0"0"-51"-15,0 0-34 0,0 0-19 16,0 0 38-16,109 6-26 15,-47 0-21 1,16-1-17-16,22 2-10 0,27-1-16 16,11-2 20-16,6 1-19 15,-4-3-11-15,-4 1-12 16,4-1 0-16,-1 1-3 16,-1-3-5-16,-6 0-7 15,-7 0-3-15,-4-5-2 16,-5-2 2-16,-1-4 0 15,-6 2 0-15,0-2 3 16,-2 3-5-16,0-1 4 0,-3 4 2 16,-5-1-4-16,-6 2 5 15,-5 3-13-15,-3-1 5 16,0 2-6-16,-11 0 6 16,-14 0-4-16,-11 0 4 15,-3 0-5-15,11 0 11 16,7 0-11-16,8 3 0 15,1 1 7-15,-1 1-8 16,-4-3 2-16,-3 0 4 16,4-1-5-16,-6-1 0 15,1 0 9-15,-3 0-2 16,0-3-8-16,-2-3 2 16,-3 0-2-16,-3 0 1 15,-3 1 1-15,-5-2-1 16,-3 2 5-16,-5 0-6 0,-6 2 1 15,-4 1 0-15,-3-1 0 16,-4 1-1-16,0 2 6 16,2 0-4-16,2 0-1 15,2 0 0-15,1 0 13 16,0 0-13-16,-2 3 1 16,-1 1-1-16,-7-1 1 15,-3 0-1-15,-8 0-1 16,-3 0 1-16,-1 0-1 15,-1 5 0-15,2 5 0 16,0 5 8-16,3 9 7 16,-3 7 12-16,2 7 9 15,-1 4 1-15,1 6-3 16,0 5-5-16,3 14 1 0,-1 16-2 16,7 12-1-16,2-6-3 15,-1-18-12-15,0-23 9 16,-1-12-3-16,3 4 0 15,2 7 3-15,0 5-8 16,-3-5-5-16,-7-6-7 16,-4-3 0-16,-5-5 0 15,0-5 1-15,0-6-1 16,0-3 0-16,-8-8 5 16,3-2-5-16,-2-4 0 15,1-3 7-15,-1-2-8 16,-2 0-8-16,-3-2 8 0,-5 1 0 15,-3 1 0-15,-6 2-1 16,-2-1 0-16,-6 3 0 16,-5 3 0-16,-7 0 1 15,-5 1-1-15,-9 0 0 16,-3 1-5-16,-6 2 0 16,-2 1 4-16,0-2-5 15,-5 1 7-15,1-1-1 16,-2-1 0-16,-13 2 1 15,-15-1-1-15,-15 1 1 16,-5 0-1-16,8 0 0 16,10-5 0-16,9-1 0 0,0 0-6 15,-6-2 1 1,3 0 5-16,-1 0-13 0,2-3 7 16,5 1 1-16,2-1 5 15,5-1 1-15,15-2 0 16,12 1-1-16,12-1 1 15,8 1-1-15,-8 2 1 16,-6 0 0-16,-6-1-1 16,-4 3-8-16,6 0 7 15,1 2 1-15,-2-1-13 16,2-2 13-16,0 0 1 16,3-1-1-16,1 0-5 15,5-1 6-15,1 0 0 16,6 1 0-16,1 0 1 15,5 1-1-15,2-2 0 0,2 4 1 16,2-2-1-16,0 0 0 16,1-1 0-16,-1 2 0 15,0 1 2-15,-4 0-2 16,-4 2-1-16,-5 0 1 16,0 3 1-16,-5-2 0 15,0 2 4-15,-2-2-4 16,-2 0-1-16,-2-1 1 15,2-1-1-15,2-1 0 16,1-1-1-16,3 1-4 16,4-1 4-16,2-3 1 15,6 2-1-15,4 0 0 16,6-1 1-16,4 1 0 16,1-1 0-16,4 2 1 15,-1-3-2-15,0 0 2 0,2 0-1 16,2 1 0-16,-3 0 0 15,3-1 1-15,-1 1 0 16,2 0 5-16,2-2 0 16,1-1 7-16,3 3 2 15,-1-2-3-15,4-1 0 16,1 1-5-16,1-1-6 16,0 0 6-16,0 0-7 15,0 0 0-15,0 0 0 16,0 0-6-16,0 2-55 0,0 1-65 15,3 2-52-15,12-3-126 16,0 1-380-16,-5-3-734 16</inkml:trace>
  <inkml:trace contextRef="#ctx0" brushRef="#br2" timeOffset="193046.0834">4930 14912 1957 0,'0'0'266'0,"0"0"-167"16,0 0 34-16,0 0-95 15,0 0-38-15,0 0-30 16,0 0-118-16,63-12-489 0</inkml:trace>
  <inkml:trace contextRef="#ctx0" brushRef="#br2" timeOffset="196609.1331">6629 7495 939 0,'0'0'222'0,"0"0"-162"16,0 0 16-16,0 0 107 15,0 0-24-15,0 0 3 16,-24-37-16-16,24 37-93 15,-3 17-50-15,3 12 30 16,-2 9 51-16,-2 7-1 16,-1 8-12-16,0 14-17 0,3 18-17 15,2 20-1 1,0 9-3-16,0-3-13 0,2-7 3 16,3-15-14-16,-3-16-8 15,-2-19 5-15,1-15-4 16,-1-9-2-16,0-1 1 15,0 2 0-15,0-1-1 16,0-11 1-16,0-4 0 16,0-8-1-16,0-5 2 15,0 0-2-15,0-2 1 16,0 0 0-16,0 0-1 16,0 0 0-16,2 0 0 15,4 0-9-15,3 3 9 16,9-1 0-16,7 1 8 0,8 2 15 15,12-3 1-15,7 2-7 16,24 0-6-16,22 3-2 16,22 2 4-16,3-4 1 15,-6-2 0-15,-14-3 1 16,-12 0-4-16,3 0-2 16,0-3 1-16,1-2 1 15,1-1-1-15,5 1 0 16,-1 0 2-16,2 0 0 15,-1 2 2-15,-4 1 2 16,-3 2 1-16,-3 0-1 16,-4 0-3-16,2 0-4 15,-3 0 3-15,0 4-6 0,0 1 2 16,-1-2 4-16,4 0-5 16,-1-1-1-16,3-2-5 15,0 0 1-15,0 0-1 16,-12-2 5-16,-15-3 2 15,-15 2-7-15,-1 0 0 16,8-3 7-16,5 0-6 16,7-2 5-16,-2 1-1 15,-3-2 2-15,-4 2-7 16,-2-1 5-16,-2 0 0 16,-3 3 0-16,-4 0 3 15,-3 4-2-15,-5 0-1 16,-5 1-5-16,-5 0 0 0,-2 0 0 15,-6 6 0 1,-2 0 0-16,-3 0 0 0,-1 2-1 16,0-4 1-16,-1 0-1 15,-2 0 1-15,1-2 0 16,-4-2 0-16,-1 0 0 16,-3 0 1-16,-1 0 13 15,3-5 13-15,0-7 1 16,2-9-3-16,2-3-6 15,2-10-8-15,0-12-3 16,4-22-8-16,3-27 5 16,1-33-6-16,-3-8 1 0,-5 1-1 15,-5 14 6-15,-7 21-4 16,-2 9-1-16,0 21-1 16,-3 16 1-16,-8 15 0 15,-2 6 1-15,-4-4 4 16,-3-1-6-16,-4 1 1 15,1 7 1-15,4 6-1 16,1 8 0-16,2 2 0 16,-2 6 1-16,-1 2-1 15,-1-1 0-15,-7 4 0 16,-6 1 0-16,-8 2 0 16,-6 0-1-16,-8 0 2 15,-18 0-2-15,-25 5 0 16,-26 5 1-16,-10 1-1 15,3-2 0-15,9-2 0 0,11-1 0 16,0 0-1-16,2-4 1 16,2 1 0-16,4-3 1 15,3 0-1-15,-1 0 1 16,-4 1-1-16,-2 3 1 16,-2-1-1-16,-1 3-1 15,-4 0 1-15,0 2 0 16,1-4-1-16,2 3 1 15,6-1 1-15,-2-2 0 16,2 1-1-16,-5 0 1 16,-2 3 0-16,3 0-1 15,1 2-1-15,1 1 1 16,5 0 0-16,5 3 0 16,18-3 1-16,19-3-1 15,18-2 0-15,8-1 0 0,-2 2 0 16,0 0 6-16,-2 2 2 15,11-1-2-15,6-2 6 16,9-4-3-16,6 1-2 16,3-1-5-16,3-2 8 15,0 0-1-15,0 0 3 16,0 0-1-16,0 0-4 16,0 0-5-16,0 0-1 15,0 4-1-15,-3 4 0 16,3 9-27-16,0 13-77 15,0-2-157-15,3-8-778 0</inkml:trace>
  <inkml:trace contextRef="#ctx0" brushRef="#br2" timeOffset="197653.3831">5871 15732 1646 0,'0'0'512'0,"0"0"-196"15,0 0-57-15,0 0-116 16,0 0-76-16,-44 106 7 16,44-3 17-16,0 9-7 15,13-15-24-15,0-25-29 16,-1-30-16-16,-4-4-9 15,4 4-6-15,-1 0 0 16,0-3-58-16,-5-14-74 16,3-23-104-16,-8-2-344 15,-1-14-419-15</inkml:trace>
  <inkml:trace contextRef="#ctx0" brushRef="#br2" timeOffset="197890.9539">5698 15702 1452 0,'0'0'480'0,"22"-72"-235"0,16 33-42 16,14 0-67-16,11 9-58 16,7 12-10-16,4 12-4 15,-5 6 9-15,-8 10-4 16,-10 15-26-16,-14 4-17 16,-13 7-11-16,-14 3-2 15,-10 0 1-15,-9 1-4 16,-21 2-4-16,-11-1 0 15,-7-4-6-15,-4-4-28 16,1-8-82-16,9-18-129 16,13-7-264-16,12 0-570 0</inkml:trace>
  <inkml:trace contextRef="#ctx0" brushRef="#br2" timeOffset="198207.1869">6693 15494 1360 0,'0'0'499'16,"0"0"-204"-16,0 0 61 16,0 0-74-16,0 0-94 15,-115-7-62-15,69 42-21 16,-6 14 23-16,-8 20 1 15,3 23-28-15,12 17-20 0,17 1-14 16,21-23-29-16,7-23-8 16,12-26-5-16,13-8-14 15,6 2-10-15,8 1-1 16,10-5-13-16,4-10-77 16,1-13-69-16,21-28-99 15,-18-13-248-15,-8-12-1436 0</inkml:trace>
  <inkml:trace contextRef="#ctx0" brushRef="#br2" timeOffset="198634.8022">6893 15762 1901 0,'0'0'710'0,"0"0"-494"0,0 0 20 16,0 0-62-16,0 0-72 15,0 0-59-15,0 0 4 16,-18 108 34-16,24-50-14 16,7 4-35-16,-1-3-7 15,-1-4-13-15,2-11-6 16,-4-10-6-16,-1-5-10 15,-4-10-66-15,0-6-56 16,-4-13-69-16,0-2-56 16,0-16-446-16</inkml:trace>
  <inkml:trace contextRef="#ctx0" brushRef="#br2" timeOffset="198807.9073">6877 15761 1770 0,'0'0'494'0,"0"0"-248"15,0 0-28-15,0 0-100 16,0 0-81-16,0 0-22 16,90-83-14-16,-50 68 0 15,4 6-1-15,-7 1-27 16,1 8-122-16,-10 0-177 16,-10 0-425-16</inkml:trace>
  <inkml:trace contextRef="#ctx0" brushRef="#br2" timeOffset="198973.0301">6890 15920 1415 0,'0'0'694'0,"0"0"-463"0,0 0 23 16,0 0-87-16,0 0-81 16,0 0-31-16,98-12-32 15,-35-12-23-15,23-17-42 16,-24 6-249-16,-4-1-521 0</inkml:trace>
  <inkml:trace contextRef="#ctx0" brushRef="#br2" timeOffset="199191.2431">7334 15447 1570 0,'0'0'899'0,"0"0"-686"0,0 0-3 16,-10 86-34-1,10-14 4-15,5 28-15 0,15 8-29 16,0-4-35 0,4-14-38-16,-8-27-38 0,-4-13-13 15,-5-15-12-15,1-9 0 16,1 1-62-16,4-8-112 16,-1-5-139-16,0-14-501 0</inkml:trace>
  <inkml:trace contextRef="#ctx0" brushRef="#br2" timeOffset="199431.3059">7744 15709 2174 0,'0'0'355'16,"0"0"-109"-16,-25 73-20 15,15-28-33-15,1 8-38 16,6 5-35-16,0 2-27 15,3-2-33-15,0-10-30 16,4-4-15-16,11-13-13 16,2-8 3-16,4-12-5 15,7-8-42-15,6-3-46 16,21-32-95-16,-8-1-126 16,-6-5-483-16</inkml:trace>
  <inkml:trace contextRef="#ctx0" brushRef="#br2" timeOffset="199611.9503">7865 15945 2031 0,'0'0'391'0,"0"0"-160"16,0 0-82-16,0 0-40 16,0 0-57-16,0 0-17 15,0 0-7-15,90-1-28 16,-51-13-4-16,1-16-110 15,-6 4-350-15,-10-3-731 0</inkml:trace>
  <inkml:trace contextRef="#ctx0" brushRef="#br2" timeOffset="199768.6659">7818 15772 2041 0,'0'0'353'0,"0"0"-100"16,0 0-95-16,0 0-54 15,0 0-53-15,0 0-51 16,98-51 0-16,-33 14-76 16,-12 5-194-16,-7 0-460 0</inkml:trace>
  <inkml:trace contextRef="#ctx0" brushRef="#br2" timeOffset="200029.323">7964 15109 1993 0,'0'0'609'0,"0"0"-530"0,0 0-33 15,0 0 45-15,158 100 59 16,-45-1 2-16,5 20-38 16,-21 10-6-16,-30-5-27 15,-34-9-9-15,-24 1-30 16,-9-7-5-16,-34-9-14 15,-23-11-17-15,-18-12 4 16,-17-11-5-16,-14-10-5 16,-1-15-42-16,11-23-93 15,29-11-149-15,31-8-596 0</inkml:trace>
  <inkml:trace contextRef="#ctx0" brushRef="#br2" timeOffset="201953.5394">11676 15109 1311 0,'0'0'605'0,"0"0"-296"16,0 0 54-16,0 0-88 15,0 0-81-15,0 0-83 16,0 0-59-16,-51-2-14 15,47 48 44-15,0 8-15 16,2 5-22-16,2 0-24 16,0-1-15-16,0-8-4 15,5-6-2-15,3-9-47 16,-2-10-80-16,1-10-49 16,-3-13-57-16,-1-23-152 15,0-12-349-15,-3-12-603 0</inkml:trace>
  <inkml:trace contextRef="#ctx0" brushRef="#br2" timeOffset="202163.0411">11664 14986 1239 0,'0'0'364'0,"0"0"-47"0,32-81-49 15,-13 59-80-15,10 6-35 16,5 12-61-16,7 4-33 16,3 9-7-16,-3 16 1 15,-5 6-5-15,-7 3-6 16,-14 2-12-16,-12 0 0 15,-3-2-2-15,-14-2-7 16,-14 0-6-16,-10-3-7 16,-3-3-8-16,1-4-30 15,1-12-101-15,10-6-335 16,12-4-383-16</inkml:trace>
  <inkml:trace contextRef="#ctx0" brushRef="#br2" timeOffset="202515.9933">12594 14821 1542 0,'0'0'496'16,"0"0"-194"-16,0 0-8 0,-105-17-104 16,58 39-74-16,-14 27-14 15,-8 29 4-15,2 20-1 16,10-4-2-16,24-16-17 16,18-22-11-16,15-10-36 15,0 4-3-15,8 5-18 16,14 2-8-16,10-11-8 15,9-13-2-15,6-12-27 16,5-14-63-16,25-19-87 16,-13-17-84-16,-10-8-504 0</inkml:trace>
  <inkml:trace contextRef="#ctx0" brushRef="#br2" timeOffset="202780.9665">12764 15042 1969 0,'0'0'387'0,"0"0"-121"15,0 0-54-15,0 0-33 16,-61 108-41-16,51-62-33 16,6 3-20-16,4 4 0 15,0-6-23-15,11-1-26 16,5-7-17-16,5-6-11 15,0-9-8-15,1-9 0 0,4-9-29 16,3-6-52-16,3-4-83 16,12-36-91-16,-8 1-385 15,-6 0-1166-15</inkml:trace>
  <inkml:trace contextRef="#ctx0" brushRef="#br2" timeOffset="202953.712">12840 15255 1886 0,'0'0'370'16,"0"0"-100"-16,0 0-116 15,0 0-60-15,0 0-45 16,86 2-22-16,-41-5-21 16,3-8-6-16,6-13-65 15,-13 2-227-15,-11 0-462 0</inkml:trace>
  <inkml:trace contextRef="#ctx0" brushRef="#br2" timeOffset="203125.7149">12828 14897 1056 0,'0'0'962'16,"0"0"-727"-16,0 0 20 15,0 0-137-15,0 0-79 16,85-14-26-16,9 11-13 15,24-2-57-15,1-3-137 0,-33 2-350 16,-32-5-835-16</inkml:trace>
  <inkml:trace contextRef="#ctx0" brushRef="#br2" timeOffset="203312.145">13481 14805 10 0,'0'0'1831'15,"0"0"-1332"-15,0 0-152 16,-61 103-103-16,48-52-70 15,5 7-47-15,5 3-4 16,3 1-41-16,0-2-34 16,0-2-22-16,7-3-20 15,1-6-6-15,-3-6 0 16,0-7-72-16,4-16-109 16,-1-6-100-16,1-14-696 0</inkml:trace>
  <inkml:trace contextRef="#ctx0" brushRef="#br2" timeOffset="203528.5751">13629 15037 2288 0,'0'0'385'16,"0"0"-221"-16,0 0-4 16,0 0 11-16,-12 113-21 15,12-59-32-15,0 4-31 16,0 2-21-16,0-4-33 15,0-5-18-15,0-10-14 16,0-4-1-16,0-11-51 0,0-14-91 16,0-12-87-16,0-11-86 15,0-14-797-15</inkml:trace>
  <inkml:trace contextRef="#ctx0" brushRef="#br2" timeOffset="203704.7791">13583 15070 1711 0,'0'0'636'0,"0"0"-437"16,0 0-33-16,0 0-72 15,0 0-49-15,81-2-24 16,-31 2-13-16,5 0-8 16,-1 0-9-16,1 1-152 0,-16 3-221 15,-13 1-466-15</inkml:trace>
  <inkml:trace contextRef="#ctx0" brushRef="#br2" timeOffset="203861.5024">13671 15258 1557 0,'0'0'520'0,"0"0"-156"16,0 0-101-16,0 0-115 16,0 0-69-16,0 0-37 15,0 0-15-15,43 27-7 16,4-40-20-16,16-21-69 15,-9 3-192-15,-12-3-578 0</inkml:trace>
  <inkml:trace contextRef="#ctx0" brushRef="#br2" timeOffset="204137.9483">14031 14604 2049 0,'0'0'508'0,"0"0"-282"15,0 0-122-15,0 0-27 16,90 58 31-16,-36-12 4 16,19 24-29-16,0 21-16 15,-13-7-12-15,-16-8-14 16,-21-12-16-16,-16-16-5 16,-7 4 2-16,-2 5-11 15,-24-7 7-15,-10-3 1 0,-10-8 5 16,-5-9-12-16,3-5-3 15,4-12-9-15,11-9-34 16,15-9-82-16,8-15-93 16,10-6-311-16</inkml:trace>
  <inkml:trace contextRef="#ctx0" brushRef="#br2" timeOffset="204348.6053">14801 15259 2385 0,'0'0'540'16,"0"0"-322"-16,0 0-62 0,0 0-35 16,0 0-73-16,0 0-48 15,0 0-15-15,37-18-157 16,-7 0-280-16,0-6-1506 0</inkml:trace>
  <inkml:trace contextRef="#ctx0" brushRef="#br2" timeOffset="204813.7255">15540 14852 1898 0,'0'0'512'0,"0"0"-226"15,0 0-104-15,0 0-80 0,0 0 28 16,-30 107-10-16,27-48-19 15,1 7-17-15,2 3-27 16,0-3-24-16,0-2-22 16,0-6-10-16,2-4-1 15,1-11 0-15,-3-8-69 16,4-10-81-16,-4-19-45 16,0-6-116-16,0-2-418 0</inkml:trace>
  <inkml:trace contextRef="#ctx0" brushRef="#br2" timeOffset="205060.93">15519 14684 1631 0,'0'0'398'16,"0"0"-129"-16,0 0-2 16,0 0-114-16,0 0-53 15,119-34-37-15,-74 56-15 16,2 10-11-16,-5 7 8 15,-7 4-2-15,-10 0-11 16,-13 0-14-16,-10-3-3 16,-2-2-2-16,-19-5-5 15,-16-5-2-15,-8-5-6 0,-7-3-11 16,-18-12-88 0,12-4-136-16,12-4-528 0</inkml:trace>
  <inkml:trace contextRef="#ctx0" brushRef="#br2" timeOffset="206179.0279">16381 14817 973 0,'0'0'489'0,"0"0"-202"15,0 0 60-15,0 0-25 16,0 0-35-16,0 0-89 0,0 0-70 16,-108-30-60-16,41 95 3 15,-6 25 26-15,7 2 3 16,24-14-20-16,23-22-20 15,16-14-23-15,3 6-8 16,3 6-10-16,21 0-13 16,13-8-4-16,13-13-2 15,8-13-34-15,10-15-77 16,26-22-87-16,-17-14-110 16,-9-8-732-16</inkml:trace>
  <inkml:trace contextRef="#ctx0" brushRef="#br2" timeOffset="206379.3726">16664 14958 1952 0,'0'0'571'0,"0"0"-340"15,0 0-69-15,0 0-23 16,-65 101-11-16,51-53-31 16,5 3-10-16,3 1-24 15,3 0-26-15,3-6-22 16,0-5-13-16,0-10-2 15,0-7-96-15,3-17-90 16,4-7-95-16,1 0-371 0</inkml:trace>
  <inkml:trace contextRef="#ctx0" brushRef="#br2" timeOffset="206552.1583">16629 14943 1631 0,'0'0'541'15,"0"0"-325"-15,0 0-30 16,0 0-118-16,87-21-33 16,-42 17-19-16,0 4-16 15,4 0 0-15,8 3-127 16,-12 6-179-16,-11 2-774 0</inkml:trace>
  <inkml:trace contextRef="#ctx0" brushRef="#br2" timeOffset="206726.3271">16675 15232 1763 0,'0'0'397'15,"0"0"-89"-15,0 0-110 16,0 0-63-16,0 0-38 16,0 0-35-16,116 22-38 15,-55-22-24-15,18-21-48 16,-16 0-276-16,-11-7-790 0</inkml:trace>
  <inkml:trace contextRef="#ctx0" brushRef="#br2" timeOffset="206955.1436">17183 14575 2027 0,'0'0'367'0,"0"0"-139"15,0 0-47-15,133 133 0 16,-44-24-3-16,-2 16-49 16,-24-2-43-16,-35-13-36 15,-28-20-28-15,-37-3-8 16,-32-3-8-16,-26-4-6 16,-29-5-21-16,-30-8-72 15,29-21-93-15,1-16-486 0</inkml:trace>
  <inkml:trace contextRef="#ctx0" brushRef="#br2" timeOffset="207597.0287">10865 16091 1401 0,'0'0'364'16,"0"0"-234"-16,0 0-3 15,0 0-10-15,118 18 85 0,73-18 13 16,65-13-64-16,60-13-51 16,47-3-8-16,26-2 3 15,51 0 9-15,52-1-9 16,37-1-28-16,27 0-16 15,2 0 4-15,-17 1-8 16,-34-1-8-16,-59 4-20 16,-68 4 1-16,-89 1-19 15,-97 7 5-15,-85 5 0 0,-60 4-4 16,-38-1-1 0,-11 2 6-16,-30-5-7 0,-67 2-55 15,-91 0-107-15,-63 2-95 16,31 3-363-16,18 1-599 0</inkml:trace>
  <inkml:trace contextRef="#ctx0" brushRef="#br2" timeOffset="208075.2452">13219 16209 1864 0,'0'0'546'15,"0"0"-288"-15,0 0-14 16,0 0-102-16,0 0-23 0,0 0-68 15,0 0-5-15,-27 99 41 16,27-46-24-16,0 2-27 16,0 1-23-16,4-3-2 15,4-5-5-15,2-4-6 16,-2-7-28-16,-1-9-92 16,-2-11-65-16,-1-7-138 15,-3-10-649-15</inkml:trace>
  <inkml:trace contextRef="#ctx0" brushRef="#br2" timeOffset="208350.8419">13187 16145 1788 0,'0'0'555'16,"0"0"-395"-16,0 0 28 15,0 0-70-15,97-26-36 16,-45 26-24-16,3 9-17 15,-2 8-5-15,-5 3 26 16,-8 2-14-16,-12 0-21 16,-8 1-9-16,-14-1-3 15,-6 3-1-15,-12-2 13 16,-18 2 6-16,-15-5-11 16,-22 2-10-16,3-8-12 15,-5-7-18-15,4-7-57 16,27-8-92-16,10-13-189 0,19-1-893 15</inkml:trace>
  <inkml:trace contextRef="#ctx0" brushRef="#br2" timeOffset="210602.9169">9094 8913 489 0,'0'0'226'0,"0"0"-48"16,0 0-13-16,0 0 8 15,0 0-16-15,0 0-24 16,0 0-54-16,-22-61-8 16,10 55-18-16,-7 2-8 15,-9 0-5-15,-8 2-23 16,-8 1-1-16,-6 1-6 16,-7 0 2-16,-5 0 4 15,0 0-4-15,-6 0 3 0,3 1 12 16,-2 1-2-16,-2-1 6 15,4 0-10-15,-2 2-7 16,1 1-2-16,-1 1 2 16,-1 1-3-16,-1 3-5 15,-3 1 7-15,-4 2-6 16,2-1 1-16,-5 0 5 16,2 0-6-16,0-1 8 15,1 0-5-15,4-2 6 16,3 3-5-16,2 1-10 15,-1 2 5-15,1 3-6 16,0 3 0-16,-5 2 1 16,1 4 0-16,0 1 0 0,0 3 5 15,-2 3-6-15,0 1 7 16,0 2-6-16,-2 0 0 16,6 1 5-16,-2 1-5 15,7 0 1-15,3 1 7 16,1 1-9-16,6-1 12 15,5-3-5-15,0 2-5 16,7-4 4-16,0 3-5 16,5 1 0-16,9 3 5 15,5-1-5-15,11 3-1 16,11-2 3-16,1 2-2 16,13-1 8-16,17-1-7 15,9 0 8-15,10-7 15 0,24 4 8 16,24-6-9-16,33-1 14 15,24-9-7-15,8-12 0 16,8-10 5-16,5-5 0 16,8-10-4-16,8-3 0 15,6-2-5-15,-3 3-5 16,-2-3-3-16,-1-2-1 16,-10 1-3-16,-10-1-13 15,-11 4-2-15,-11 1 6 16,-12 3-6-16,-11 2 0 15,-13 2 1-15,-8-1 0 16,-11 2 0-16,-3-2 11 16,-14 0 20-16,-15 1 11 15,-13 1-10-15,-5-2-17 0,10-6-4 16,4-2-1-16,4-6 1 16,-5-6-2-16,-3-2-3 15,-11-4 1-15,-6 0-7 16,-7-3 5-16,-6-2 0 15,-5-2 2-15,-5-3-7 16,-4-2 6-16,-4 0 2 16,-6-1 2-16,0 3 2 15,-6 2 8-15,-14 3-4 16,-5 3-2-16,-6 1-8 16,-5 2 4-16,-3 1-2 15,-5 2 1-15,-3 4-4 16,-5-1 1-16,-4 2-5 0,-7 2 5 15,-1-1 2-15,-21-1-1 16,-11 1-2-16,-15 4-5 16,-7 5 0-16,10 8 0 15,8 5 1-15,24 5-1 16,15 0-1-16,14 0 0 16,6 5 0-16,-2 6-1 15,0 2-7-15,1 5 1 16,7 15-92-16,12-4-147 15,5-7-477-15</inkml:trace>
  <inkml:trace contextRef="#ctx0" brushRef="#br2" timeOffset="211659.616">14021 16123 176 0,'0'0'1651'0,"0"0"-1280"16,0 0-102-16,0 0-26 15,0 0-71-15,0 0-60 16,-89-22-45-16,53 59-15 16,-3 12 44-16,6 8-15 15,8 4-9-15,10 1-23 16,12-1-19-16,3-5-13 15,12-6-10-15,16-10-6 16,7-8-1-16,9-12-33 16,9-14-88-16,28-20-75 15,-10-14-151-15,-10-10-690 0</inkml:trace>
  <inkml:trace contextRef="#ctx0" brushRef="#br2" timeOffset="211889.3911">14367 16155 1957 0,'0'0'537'16,"0"0"-289"-16,0 0-66 15,0 0-23-15,-31 115-24 16,28-60-17-16,1 6-25 16,2-2-26-16,2 0-16 15,11-7-15-15,7-7-21 16,0-6-6-16,5-13-9 0,0-9-4 15,2-10-17-15,2-7-68 16,22-37-78-16,-8-6-72 16,-2-5-422-16</inkml:trace>
  <inkml:trace contextRef="#ctx0" brushRef="#br2" timeOffset="212071.2839">14566 16426 1475 0,'0'0'683'0,"0"0"-567"16,0 0 53-16,0 0-39 15,0 0-5-15,0 0-66 16,124 10-33-16,-74-27-26 16,10-12-11-16,-13 0-223 0,-15 3-479 0</inkml:trace>
  <inkml:trace contextRef="#ctx0" brushRef="#br2" timeOffset="212242.7791">14418 16257 918 0,'0'0'1003'0,"0"0"-870"15,0 0 9-15,0 0-101 16,158-59-25-16,-57 35-16 15,7 1-17-15,-31 8-270 16,-21 2-681-16</inkml:trace>
  <inkml:trace contextRef="#ctx0" brushRef="#br2" timeOffset="212488.454">15034 15944 2136 0,'0'0'284'16,"85"11"-82"-16,3 32 4 15,6 4-52-15,-10 7-33 16,-12 14-28-16,-33 8-30 0,-30 27-12 16,-21 18-18-1,-71 0-12-15,-58 4-9 0,-52-2-3 16,-70 11-9-16,-80 2-103 15,54-30-141-15,2-21-444 16</inkml:trace>
  <inkml:trace contextRef="#ctx0" brushRef="#br2" timeOffset="225982.7716">2718 7721 606 0,'0'0'118'16,"0"0"-84"-16,0 0 19 0,0 0 73 16,0 0-40-16,0 0 10 15,-51-47-21-15,44 37-30 16,-2-3-3-16,1-3 3 16,-2-3 3-16,1-2 8 15,4-9-5-15,1-6 2 16,2-4-19-16,2-8-6 15,0-4-2-15,0-6-7 16,14-3 7-16,10-5-11 16,6-1-2-16,13 1-11 0,11 4-1 15,19 1 8 1,25 12-9-16,21 18 0 0,13 22-1 16,-4 19-11-16,-12 33 12 15,-28 9 11-15,-1 24 30 16,-14 11 14-16,-7 5 20 15,-1 10-9-15,-17-16 12 16,-14-19-30-16,-10-13-20 16,-10-12-8-16,-4-8 5 15,0 7 0-15,-2-4-10 16,2 1 0-16,-5-9-9 16,-5-12-6-16,3-6 6 15,-3-6 0-15,0-5-6 16,-5 0-10-16,-34 0-110 15,2-8-392-15,-6-5-736 0</inkml:trace>
  <inkml:trace contextRef="#ctx0" brushRef="#br2" timeOffset="237962.0579">5652 15566 355 0,'0'0'62'0,"0"0"-62"15,-103-46 3-15,63 26 20 16,2-5 19-16,5 0 20 16,5 1 48-16,4-2-14 15,4 3-15-15,3-2 9 16,2 2-19-16,5-1-14 16,2 5 14-16,1 3-7 0,4 8 18 15,0 3 27 1,1 5-57-16,2 8-52 0,0 30-16 15,10 39 16-15,16 44 72 16,1 26-11-16,3 18-18 16,0 1 1-16,-2-9 0 15,2 1-5-15,0-7-11 16,-2-3-2-16,2-8 12 16,-5-4-6-16,-1-7-5 15,-4-4-1-15,-3-17-11 16,-6-11 4-16,-4-22-18 15,-1-20 31-15,-3-11-10 0,2-4-3 16,2 5-10 0,4 8-2-16,5 5-6 0,8-4 0 15,7 4 0-15,8-7-1 16,15-3 1-16,17-2 2 16,28-11 7-16,33-17 4 15,19-12-8-15,10-6 8 16,6-8 0-16,-4-3 14 15,8 6 9-15,1 2-15 16,0 3-3-16,2 3-11 16,-5 13-2-16,3 1 1 15,6 0-5-15,3 0 12 16,3-8 1-16,1-8-3 16,-2-1 4-16,4-16 11 15,4-10 8-15,9-8 10 16,5-2 1-16,3-10-8 0,1 3 1 15,0-4-5-15,1 1-10 16,4-1-2-16,2-2 10 16,6 6-19-16,6-4-4 15,3 4-2-15,3 5-1 16,-6 4 11-16,-3 4-17 16,-2 5 9-16,-5 2 8 15,-3 3-4-15,-6 7-7 16,-11 1 0-16,-10 3-6 15,-13-1 7-15,-9 1-6 16,-9 1-1-16,-6-1 1 16,-10 2 8-16,-6-3-9 0,-8 0-1 15,-5 2 1 1,-6 0 0-16,-2 2 0 0,-3 2 0 16,-3 4 0-16,-4 0 0 15,-4 0 2-15,-3 0-1 16,-3 3 0-16,-1-2-1 15,-1 2-1-15,1-3 1 16,0 3 0-16,4 4 0 16,-3-2 1-16,2 2-1 15,-2 1 0-15,0-2 0 16,-2-1 0-16,1-2 6 16,2-3 2-16,1 2-7 15,3-1 6-15,-1 1 4 16,-3-2 2-16,-1 1-1 15,-4-1-5-15,-15 0 1 0,-12 0 2 16,-15 0 5-16,-2 0-6 16,4 0 0-16,6 0-3 15,4-4 0-15,-8-3 0 16,-6-2-5-16,-6-2 0 16,-2-8-1-16,-2-12 0 15,8-22 6-15,14-30-6 16,19-41 0-16,9-23 0 15,5-14 1-15,0 2 5 16,-5 11-6-16,-3-5-14 16,-7 2 5-16,-9 7 9 15,-7 3 0-15,-5 12 0 16,-5 11 1-16,-5 4 8 16,-7 8-9-16,-12 7 0 0,-8 3-1 15,-12 4-5-15,-6 5 5 16,0 15 0-16,-4 19-10 15,-6 19 1-15,-4 8-2 16,-4 0-8-16,-3-3 2 16,-7-1 1-16,-5 7 8 15,-7 2-2-15,-5 2 4 16,-6 3-2-16,-7 4 3 16,-6 1-8-16,-15 1 14 15,-23 2-15-15,-10-2 6 16,-6 0 3-16,9 4 6 0,11 0 0 15,6 1 1-15,1 2 0 16,-5 1-1-16,-5 2 0 16,-3 0 0-16,-2 0 0 15,-6 2-1-15,-8 1-3 16,-4 4 3-16,1-3 0 16,2-1 1-16,3 4 1 15,3-3 5-15,2 2-5 16,1 0-1-16,3-1-12 15,-1-1 12-15,-4 1 6 16,-3 0-6-16,-6-1 0 16,-4 0 0-16,-2 0 1 15,-3 0-1-15,1-3 1 16,0 1-1-16,6 0 0 16,6 1 0-16,2-2-1 0,4-1-1 15,-1 0 2-15,-3 0 1 16,-4 0-1-16,-2 0 1 15,-5 0-1-15,-3 2 1 16,0 3-1-16,1 3 0 16,1-1-6-16,0 2 5 15,1-3 1-15,-2 2 0 16,1 0 1-16,0-1 5 16,4 0-6-16,1-2 0 15,9 1-1-15,4-1 0 0,1 1 0 16,1 0 1-1,-3 2-7-15,-4-2 7 0,1 0 1 16,-3 4 0-16,-2-3 1 16,-3 4 2-16,4-1-4 15,5 0 0-15,0-2-1 16,3 2 1-16,-1-1-6 16,0 2 5-16,4 5 1 15,-2 0 1-15,0 4 1 16,3 1-2-16,-1 1 6 15,7 0-6-15,5 0-1 16,3 0 0-16,3-1-1 16,0-1 1-16,13-1 1 15,13-5-1-15,16-4 1 16,6-1 5-16,-7 0-4 0,-6 0-1 16,-9 3 1-16,1-3-1 15,1 1 1-15,-6-3-1 16,-2 1-1-16,-3-3-6 15,-15 1 6-15,-12 0 1 16,-16-1 0-16,-2 2 2 16,9 1-1-16,8-2 0 15,11 2 0-15,-2 0 5 16,-3 0-6-16,1 0 0 16,-2-1 1-16,2-2-1 15,0 0 0-15,8-5 0 16,-2 3 2-16,1-3-4 15,-2 0-5-15,-2 3 7 0,-2 3 0 16,1-1 5-16,5 4-4 16,2 5-1-16,1 0 0 15,-2 2 6 1,4 1-6-16,10-5-1 0,11 0 0 16,14-2-6-16,2-3 7 15,-9 3 0-15,-7-1 0 16,-5 2 1-16,3-1-2 15,1 1-2-15,-1 0 3 16,2-1 1-16,0-2 0 16,1-3 0-16,4 0 1 15,2-3-1-15,2-1-1 16,7-1 1-16,-1 0 1 16,1 0-2-16,-1 0 0 15,1 0 0-15,-2 4-6 0,3 3 6 16,-3 1-1-16,5 3 0 15,1-1 1-15,7 3-1 16,5-6 0-16,10 0 0 16,9-5 1-16,4-1 0 15,5 1-10-15,1-2 1 16,0 1 1-16,0 2-2 16,4 4-4-16,11 0-62 15,24 2-48-15,1-4-70 16,-6-5-470-16</inkml:trace>
  <inkml:trace contextRef="#ctx0" brushRef="#br2" timeOffset="243638.5882">12843 16220 373 0,'0'0'119'15,"0"0"-60"-15,0 0-22 16,0 0 38-16,0 0 26 16,0 0-57-16,1-15-4 15,1 12 14-15,-2 0-7 16,0-1 27-16,1 0 36 16,-1 1 20-16,0 2 60 15,0-2-31-15,0 3-5 0,0 0 7 16,0 0-20-16,0 1-43 15,0 16-61-15,0 13-10 16,0 14 81-16,2 10 15 16,2 10-21-16,1 3-8 15,-1 2-21-15,-1-4-18 16,2 1-28-16,0-4-13 16,-2-6-14-16,0-3 1 15,0-7 0-15,-1-5 0 16,0-7 5-16,-2-7-6 0,0-8-15 15,0-6-43-15,0-7-61 16,0-6-86-16,-7-3-72 16,0-13-400-16</inkml:trace>
  <inkml:trace contextRef="#ctx0" brushRef="#br2" timeOffset="245289.3917">12640 16172 796 0,'0'0'205'0,"0"0"-112"16,0 0 23-16,0 0 49 15,0 0-56-15,0 0-29 16,0 0 26-16,37-29-38 16,-15 19 19-16,5 0 15 15,3 2-17-15,4-3-23 16,4 3-4-16,4-1-16 15,5 3-11-15,2 0-5 16,2-4-1-16,5 3-7 0,2-3-12 16,1 2-4-16,1-3-1 15,1 2 2-15,2-1 9 16,-1 0-11-16,17-1 0 16,14-3 10-16,13-2 5 15,9 2 0-15,-9 2-8 16,-7 4 2-16,-8-1-1 15,2 1 1-15,2 1-2 16,1 0 9-16,-2-1-15 16,-1-1 5-16,1-1 1 15,-2 1 2-15,5 1-8 16,-3-1 12-16,-3 4-12 0,-16 2 8 16,-13 1-4-1,-16 2-5-15,-5 0-1 16,6 0 0-16,4 0 1 0,7 0 0 15,-3 0 0-15,-1 0 5 16,-2 0-6-16,-3 2 0 16,2 1 1-16,-3-3 1 15,-2 0-2-15,-4 0 6 16,-2 0-6-16,-6 0 1 16,-6 0-1-16,-6 0 0 15,-7 0 1-15,-8 0-1 16,-4 0 0-16,-1 0 8 15,-2 0-1-15,0 0-1 0,0 0 4 16,0 4-10-16,1 6 1 16,5 5 9-16,-2 6 30 15,1 9-16-15,-1 5 14 16,1 6 13-16,-1 5-3 16,1 3-18-16,1-2-8 15,-2 3 0-15,1-2-2 16,-1 3-1-16,1 2 5 15,-2 2 3-15,1-1-14 16,0 2-4-16,-2-3 5 16,-2-1-1-16,0-4-5 15,0-3-7-15,0-3 6 16,0-2-6-16,0-2-1 0,0-3 1 16,0-3 4-1,0-1-5-15,0-4 0 0,3-4 0 16,-3-6 0-16,0-4 1 15,1-3-1-15,-1-2 6 16,0-4-6-16,0-1 1 16,0-2 0-16,0 0-1 15,0-1 1-15,0 2-1 16,0-2 6-16,-6 0 0 16,-10 2-4-16,-8 1 7 15,-8-1-8-15,-10 1 0 16,-10 0 0-16,-8 1 1 15,-6 1-1-15,1 1-1 16,-3 2 2-16,0 0-2 16,1-1 0-16,3 0 1 0,-2 0 0 15,-3-2-1-15,-11 3 2 16,-16 0-2-16,-17-4 0 16,-6 3 0-16,6-4-1 15,9 3 0-15,13-3 1 16,0-1-1-16,14 1 1 15,13-1 0-15,16-2-1 16,0 0 1-16,-5 0 1 16,-7 0 0-16,-7 0 1 15,1 0-2-15,4 0 0 16,0 0 1-16,6 0-1 16,1 0 0-16,5-5 0 0,3 1 0 15,3 0 0 1,1 0 0-16,3-1 0 0,1 0 0 15,-2 2 0-15,3 0 0 16,-2 2-1-16,-3 1 1 16,1 0 0-16,-3 0 0 15,2 0 0-15,3 1 1 16,1 3 0-16,3-1 0 16,5 4-1-16,-1-7 1 15,4 3-1-15,0 0 1 16,2 1 0-16,2 0-1 15,2 1 0-15,3-1 0 16,2-1 1-16,4 0-1 16,4-1 2-16,4 0 5 15,2-1 2-15,2-1-3 16,1 2 4-16,0-2 4 0,0 0 8 16,0 0 2-16,0 0-1 15,0 0-2-15,0 0-5 16,0 0-2-16,0 0-7 15,0 0 1-15,0 0-7 16,0 0 0-16,0 0-1 16,0 0 0-16,0 0-36 15,4 0-115-15,11-10-399 16,3-7-1349-16</inkml:trace>
  <inkml:trace contextRef="#ctx0" brushRef="#br2" timeOffset="274149.1433">12403 4071 1667 0,'0'0'158'0,"0"0"-126"16,0 0-15-16,101-61 23 15,-52 57 10-15,6 4-9 16,5 12 1-16,1 18 5 16,-4 10 9-16,-11 22-12 15,-18 21 12-15,-28 26-8 0,-11 8 50 16,-38-6-9 0,-8-15-43-16,10-28-18 15,11-15-12-15,16-19 4 0,8-10-11 16,9 1-3-16,3-4 0 15,9 1-6-15,21-12 0 16,15-8 18-16,14-2-3 16,7-8-3-16,0-11-6 15,-8-2 6-15,-15 1-2 16,-16 7-1-16,-15 7 19 16,-9 4 38-16,-3 2-45 15,0 17 16-15,-8 30-10 16,-7 39 6-16,6 37 39 15,8 17 5-15,1 1 1 16,24-15-9-16,10-18-4 0,5-11-14 16,-2-19-14-16,-4-20-13 15,-11-15-5-15,-1-7-4 16,-2 3-7-16,-4 4-1 16,-4-1-1-16,-11-6 5 15,-13-1 7-15,-47 5 30 16,-66 14-5-16,-93 25-10 15,-69 19-16-15,-53 15-9 16,-30 15-8-16,8 3-74 16,-37 1-103-16,94-32-156 15,36-28-1475-15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42:39.1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4271 6353 201 0,'0'0'196'15,"0"0"-23"-15,0 0-98 16,0 0 36-16,0 0 39 15,0 0-17-15,-14-10-59 16,14 10 3-16,0-2 10 16,0 2 0-16,-1 0-16 15,1 0-22-15,0 0-15 16,0 0-20-16,0 0-7 16,0 0-6-16,0 0-1 15,4 0 8-15,7 7 0 0,3 2 20 16,5 1 13-1,1 0 1-15,4-1-3 0,1 0 14 16,3-1 16-16,3 0-27 16,3-3-10-16,0 1 5 15,1 0-3-15,2-2 4 16,2 0-3-16,1 2-13 16,-2-1-2-16,2 2-11 15,0 1 3-15,0 1-11 16,-1 1 20-16,7 0-2 15,-1-1-6-15,1-1-2 16,5-1 1-16,0 0 1 0,1 0-3 16,-1 0-1-1,5 0 0-15,-1-1 4 0,2 4-3 16,1-1-4 0,2 2-4-16,1 0 4 0,4 3-6 15,3-3 6-15,3 2-5 16,-2-3 0-16,1 2-1 15,-3-4 1-15,-1 1-1 16,-5-2 2-16,-3-2 5 16,-1 0-6-16,3-1 2 15,-1 1 7-15,1 1-2 16,4-1-8-16,-1 1 9 16,2-1-9-16,1 1 12 15,1-3-11-15,2 0 0 16,-2-2 0-16,1 1 1 15,-1 0 4-15,-1 3-6 16,0-2 0-16,-5 2 0 0,2-1 1 16,-4 1-1-16,1 1 1 15,0-2-1-15,-1-1 0 16,4 1 0-16,1-1 1 16,0 0 0-16,3 0 0 15,-2 1-1-15,3 2 2 16,1 1-2-16,2-1 1 15,13 4 0-15,14-1-1 16,13 1 0-16,2-3 0 16,-10-1 9-16,-12-2-7 15,-6-4-1-15,1 0 9 0,5 0-1 16,8 0 2 0,11 0-1-16,9-3 14 0,9-4 43 15,11 0-35-15,2-1-20 16,2 1 0-16,1 0 7 15,1 0-13-15,-1 0 6 16,-3 1-4-16,-4 2 4 16,2 0 4-16,-7-1-9 15,4 2 1-15,-7-1 1 16,-4 1-2-16,-6 2-1 16,-1 1 0-16,-6 0-4 15,-8 0-1-15,-2 0 1 16,-4 0 6-16,-2 0-7 15,-1 1-2-15,-2 2 1 16,-1-2 0-16,-2 2 0 0,-4 0 1 16,-1-3 0-16,-12 0 0 15,-13 0 0-15,-11 0 0 16,-1 0 1-16,9 0-1 16,7 0 5-16,12 0-6 15,10 0 7-15,10 0-6 16,16 0 0-16,1 0 0 15,-9 0-1-15,-8 0 2 16,-11 0-1-16,3 2 0 16,6 1 7-16,1-1-7 15,2 2 8-15,2 1-7 16,-1 1-1-16,1-2 0 16,-2 1 0-16,-5 0 0 15,-1-1 0-15,-5 0-1 0,-2-1 6 16,0 0-5-16,-4-2 10 15,-10 3 1-15,-10-4-2 16,-12 2-2-16,-5-1-1 16,6 0-6-16,8 1 7 15,4-1-1-15,-1-1 20 16,-6 0-9-16,-1 0-9 16,-5 0-3-16,-8 0-4 15,-2 0 4-15,-6 0 1 16,0 0-5-16,-4 0 5 15,-1 0-1-15,-1 0 1 16,0 0-6-16,1 0 7 0,-4 0-7 16,0 0 8-16,-1 0-7 15,-2 0 5-15,1 0-1 16,-2 0-4-16,0 0 4 16,-2 0-6-16,2 0 6 15,-2 0-5-15,1 0 0 16,-1 0 0-16,1 0 0 15,2 0 0-15,-5 0 0 16,6 0-1-16,-4-1 1 16,-2-1 0-16,2 0-1 15,-4 0 1-15,-1-2-1 16,1 1 1-16,0-1-1 16,0-3 6-16,-1 0-4 15,3-3-1-15,-2-3 1 0,2-2 5 16,-1-2-6-16,-1-2 0 15,2-1 0-15,-2-2-1 16,2-2 0-16,-1-2 0 16,0 0 0-16,0-2 0 15,-1 0-1-15,-1-2 1 16,0 1 0-16,2-1-1 16,-4 0 1-16,0 1 0 15,-1 0 0-15,-2-3 0 16,-1 1 0-16,-2-5 0 15,3-3 0-15,-2-6 0 16,2-3 0-16,1-2 0 0,2 4 0 16,-2 3 0-16,-2 6 0 15,1 6 0-15,0 2 0 16,-1 2 0-16,-2 0 0 16,2 1 0-16,-3-3 0 15,0 0 0-15,-2-3 1 16,-1-1-1-16,0 1 1 15,0 6 0-15,-4 1-1 16,-1 3 0-16,-4 4 0 16,-3 0 0-16,0-1-1 15,-3 4-4-15,0-2 5 16,-2 3 0-16,0 2-1 16,-2 0 0-16,0 2 1 15,-3 3-1-15,0 0 0 16,-2 4 0-16,-2 1-4 0,-2 2 4 15,-3 0 1-15,-5 0 0 16,1 0 0-16,-4 0-2 16,-3 0 2-16,-4 0 0 15,2 0 0-15,-5 0-2 16,-1 0 2-16,2 0 0 16,-3 0 1-16,1 0 0 15,5 0-1-15,-3 0 1 16,1 0-1-16,-1 0 0 15,1 0 0-15,-2 3 0 16,-3-1 1-16,-1 1-1 0,-3 0 1 16,-4-2-1-1,-1 1 0-15,-3-2-1 0,0 0-4 16,-2 0 5-16,3 0 0 16,1 0 0-16,-2 0-1 15,0 0 0-15,-2 0-5 16,-3 0 6-16,-2 0 0 15,-2 0 2-15,-2-3-1 16,-10 0-1-16,-13-3 0 16,-11-1 1-16,-2-2 0 15,20 3-1-15,23-2 0 16,20 6 0-16,0-1-6 16,-8 2 6-16,-23 1 0 15,-20 0 0-15,-13 0 1 16,11 0-2-16,20 0 2 0,22 2-1 15,11 1 1-15,-10-1 0 16,-23 3 0-16,-21 0 1 16,-11 0-2-16,-1-1 0 15,20 1-1-15,26-2 1 16,23-3 0-16,1 3 0 16,-8-1 0-16,-11 1-1 15,-19-2 0-15,6-1 1 16,-3 0 0-16,-9 0 1 15,-2 0-1-15,-21 2 0 16,12 1 1-16,17 0 0 16,22-3 0-16,11 0-1 0,-8 2 0 15,-23-2-2 1,4 0 2-16,-2 0-1 0,-13 0-5 16,-5 0 6-16,-20 0 1 15,-1 0-1-15,12 0 0 16,11 0 6-16,12 0-6 15,12 0 0-15,11 0 0 16,14 0 0-16,-1 0 0 16,-7 0-1-16,-11 0-5 15,-6 2 5-15,0 0 1 16,1 3 0-16,2-2 0 16,-3 2 0-16,2 1 0 15,-2-1 0-15,1 3 0 0,2 0 1 16,-2 1-1-1,3-3 0-15,-1 1 0 0,0 0 0 16,3-4 0-16,0 1 0 16,1 1-1-16,1-1 1 15,-1-1-1-15,0 1 1 16,1-1-8-16,-4 0 7 16,-1 1 1-16,0-1 0 15,-3 1 1-15,-1 2 0 16,-3-2 5-16,0 3-6 15,-1 0 0-15,3 1 0 16,-3-1 0-16,-5 3-1 16,7-1 2-16,0-3-1 15,3 4 0-15,12-3 0 16,-5 0 0-16,5-2-7 16,1 2 7-16,2-1 0 0,3-1-1 15,1-1 1-15,-1-2-1 16,1-2 1-16,-4 0-1 15,-2 0 1-15,-1 0 1 16,0 0-1-16,4 0 0 16,5 0 0-16,3 0 0 15,0 0 2-15,1 0-1 16,-3-2 1-16,2-2-1 16,-5 0-1-16,-1-1-1 15,-6 0 1-15,1 2-2 16,-7 1 1-16,-5 0 0 0,1-2 1 15,-4-1 0-15,-13 0-1 16,-12-5 1-16,6 2 0 16,9-1 0-16,13-1-1 15,20-1 1-15,-3-2 0 16,0-2 1-16,4 0-1 16,8-1 0-16,0 4 0 15,4 0 0-15,0 2-1 16,-1 1 1-16,-3 2 0 15,-1 2 0-15,-4 2 0 16,-2 2-18-16,-5 1-4 16,-1 0-5-16,-2 0 0 15,0 4-6-15,0 1-7 0,-2 4 7 16,1-2-7 0,-4 1 5-16,4-4 11 0,1 2-19 15,6-2-3-15,9-1 7 16,3-3 17-16,5 2 9 15,7 1-2-15,-2-1-7 16,5 5 5-16,-3-2 1 16,2 2 6-16,-6 6-21 15,0-1 8-15,-1 4 16 16,0 1-2-16,0 0 2 16,0 3-2-16,2-1 8 15,1 0-6-15,2 3 6 16,4-3 0-16,2 1 1 15,7-3-1-15,3 0 0 16,4 0 0-16,4 0-8 0,1 4 3 16,0 6 6-16,4 7 0 15,10 4 9-15,5 9 11 16,3 3 20-16,4 4-7 16,0 3-17-16,4-3-7 15,-1-6 0-15,5-4 1 16,2-5-4-16,4-8-5 15,8-6 7-15,8-7-1 16,24-10-5-16,28-8-1 16,28-3-1-16,-16-11-98 15,-26-8-476-15</inkml:trace>
  <inkml:trace contextRef="#ctx0" brushRef="#br0" timeOffset="605">8092 7669 1964 0,'0'0'289'16,"0"0"-130"-16,0 0-49 15,0 108 73-15,12-21-25 16,6 11-52-16,1-11-52 16,-5-24-36-16,-5-19-5 15,-1-6-12-15,2 4 6 16,2 2-7-16,-3-2-64 15,-2-12-89-15,-7-24-188 16,0-6-285-16,-11-5-560 0</inkml:trace>
  <inkml:trace contextRef="#ctx0" brushRef="#br0" timeOffset="842.549">7951 7531 1470 0,'0'0'220'0,"0"0"20"15,0 0-34-15,104-65-22 16,-56 60-54-16,1 5-33 16,1 0 7-16,-8 14 0 15,-7 8-55-15,-12 5-31 16,-13 5-9-16,-10 1 0 16,0 5-1-16,-19 0-7 15,-14 1-1-15,-8-2-16 0,1-3-57 16,2-6-71-16,4-11-96 15,9-7-304-15,13-10-558 0</inkml:trace>
  <inkml:trace contextRef="#ctx0" brushRef="#br0" timeOffset="1134.878">8805 7386 1813 0,'0'0'333'0,"0"0"30"16,0 0-79-1,0 0-94-15,0 0-84 0,0 0-37 16,-81 71 5-16,53 8 14 16,0 19 6-16,6 8-16 15,16-10-22-15,6-9-22 16,9-24-17-16,8-14-10 15,2-11-7-15,4-9 0 16,7 1 0-16,7-5-44 16,8-6-91-16,22-25-83 15,-10-18-113-15,-11-15-737 0</inkml:trace>
  <inkml:trace contextRef="#ctx0" brushRef="#br0" timeOffset="1391.8405">9048 7563 2068 0,'0'0'472'0,"0"0"-268"15,0 0-45-15,-12 73 19 16,12-24-16-16,0 7-30 16,6 6-30-16,11 3-20 15,2 0-16-15,4-2-33 16,2-3-15-16,8-9-17 15,-2-7 0-15,3-9-1 16,-2-11 0-16,3-10-50 16,-2-14-56-16,0 0-53 15,4-45-75-15,-7 4-151 16,-8-7-754-16</inkml:trace>
  <inkml:trace contextRef="#ctx0" brushRef="#br0" timeOffset="1581.3285">9270 7923 2070 0,'0'0'245'15,"0"0"-131"-15,0 0-5 16,0 0 41-16,0 0-16 16,0 0-49-16,117 2-50 15,-69-21-31-15,-2-4-4 16,-1-19-134-16,-14 5-376 15,-10 2-832-15</inkml:trace>
  <inkml:trace contextRef="#ctx0" brushRef="#br0" timeOffset="1755.2322">9116 7646 2109 0,'0'0'245'16,"0"0"-21"-16,0 0-112 15,0 0-20-15,0 0-60 16,130-76-31-16,-40 42-1 16,19-5-130-16,-20 9-400 15,-20 5-975-15</inkml:trace>
  <inkml:trace contextRef="#ctx0" brushRef="#br0" timeOffset="2012.6847">9496 7090 2326 0,'0'0'278'0,"0"0"-128"16,110 34-14-16,3 19 43 16,22 15-23-16,6 12-32 15,-11 8-25-15,-25-2-18 16,-10 8-25-16,-25 11 8 15,-28 7-22-15,-33 6-21 0,-32 10-12 16,-60 7-9-16,-53 6-19 16,-61 6-77-16,-88 1-110 15,39-37-148-15,-10-14-1413 0</inkml:trace>
  <inkml:trace contextRef="#ctx0" brushRef="#br0" timeOffset="7031.1445">10216 7389 157 0,'0'0'1036'16,"0"0"-491"-16,0 0-161 16,0 0-79-16,0 0-61 15,0 0-76-15,9-101-39 16,1 69-29-16,4 0-33 15,2-2-17-15,4 1-26 0,5-1-14 16,3 3-9 0,1 1-1-16,-1 3-22 0,-2 6-58 15,-1 2-62-15,-6-2-112 16,-4 5-268-16,-9 2-286 0</inkml:trace>
  <inkml:trace contextRef="#ctx0" brushRef="#br0" timeOffset="7284.287">10283 6875 1677 0,'0'0'369'0,"0"0"-147"16,0 0-99-16,0 0-17 15,0 0 26-15,0 0-47 0,114-16-25 16,-74 9-23-16,4 1-10 15,-2 2-6-15,-1 4-2 16,-4 0-13-16,-4 7-4 16,-5 19-2-16,-8 26 1 15,-10 32 0-15,-13 39 1 16,-44 22-2-16,-4-26-64 16,-14-22-319-16</inkml:trace>
  <inkml:trace contextRef="#ctx0" brushRef="#br0" timeOffset="9020.4278">17087 5699 188 0,'0'0'115'0,"0"0"24"16,0 0 89-16,0 0 8 15,0 0-16-15,0 0 38 16,0 0-52-16,14-14-56 15,-14 14-9-15,3 5-58 16,3 17-4-16,10 23 33 16,7 33-3-16,7 40 16 15,1 22 11-15,-2 4-21 16,-6-3-41-16,-3-16-2 16,-8-4-33-16,-1-8-8 0,-3-12-8 15,-5-22-6-15,-1-22-6 16,1-17-11-16,-3-7 0 15,0-1 0-15,0 2 0 16,0-3 0-16,0-10 0 16,0-8-15-16,0-12-67 15,-10-17-43-15,-1-15-174 16,-3-8-438-16</inkml:trace>
  <inkml:trace contextRef="#ctx0" brushRef="#br0" timeOffset="11316.105">17103 5567 1104 0,'0'0'269'16,"0"0"-202"-16,0 0-23 0,0 0 9 15,0 0 52-15,0 0 0 16,0 0-54-16,-2-10-40 16,24 10 13-16,10 0 22 15,8 0 43-15,11 2 2 16,6 0-16-16,10-2-19 16,11 0-21-16,20-2-1 15,17-9-11-15,6-2-1 16,-5 3 1-16,-8-2 3 15,-9 5 0-15,-3 0-11 16,-2 0 3-16,-2-1-8 0,1 3 5 16,1-2-2-1,0 0 5-15,2 0-10 0,0-1 2 16,-4 2-1-16,-1-2-7 16,-3 3 5-16,-1 0-6 15,-2 2 6-15,-12-1-6 16,-9 2-1-16,-16-1 8 15,1 0-7-15,8 1 5 16,10-3-5-16,12 1 7 16,-3 1-2-16,3 1-5 15,-3 2-1-15,0 0 1 16,-4 0 0-16,4 0 0 0,-5 0 0 16,3 0-1-1,3 0 0-15,2 0-1 0,-1 0 1 16,2 0 0-16,1 2 0 15,-5 0 0-15,1 1 0 16,-4-1 0-16,1 0 0 16,0-1 0-16,-2-1 0 15,-1 0 1-15,-4 0 0 16,1-4 1-16,-4-2-2 16,-1-1 0-16,2 0 0 15,-2 2 0-15,-2-3 0 16,-1 4 0-16,-1-3 0 15,-1 1 1-15,-2 2-1 16,2-1 0-16,-3 0 1 16,-2 1-1-16,1 1 2 0,-3 0 4 15,3 3-6-15,-6 0-2 16,-4 0 1-16,-2 0 1 16,-5 0 0-16,-1 0 0 15,0 0 1-15,-2 0-1 16,-1 0 0-16,-2 0-1 15,2 0 1-15,-3 0 1 16,1 0 0-16,-1 0-1 16,1 0 0-16,-1 0 0 15,2 3-1-15,-2 3 1 16,4 0-1-16,0 0 0 16,2 3-5-16,1-2 6 15,-1 2 0-15,0-4 0 16,-2 1 1-16,-1 0-1 15,-2-3 0-15,-1 2 1 0,-3-1 1 16,-3 1-2-16,-4-3 0 16,-3 3 0-16,-4-2 0 15,-3-1 0-15,0 0 0 16,-3 0 0-16,-3-1-2 16,0 1 2-16,-3-2 0 15,1 0-1-15,-2 1-8 16,0-1 8-16,0 2-5 15,0 0 0-15,1 1 5 16,2-3 0-16,0 5 1 16,2-1 0-16,3 1 1 0,0 3 0 15,3-1 0 1,2 3-1-16,-2-1 1 0,4 3 0 16,0 0 0-1,-2-2 0-15,0 0 0 0,-2 0-1 16,-3-1 0-16,-3-2 0 15,1 4 0-15,-3 0 6 16,0 4-6-16,0 4 8 16,-2 3-7-16,-1 3 0 15,0 1 12-15,0 4 4 16,0 3 4-16,0 3-6 16,-4 0 7-16,1 2-1 15,0 4-3-15,0 5 8 16,0 3-2-16,0 3-7 0,-4 2-11 15,0 3 3 1,0-2 6-16,-2-2 4 0,-1-1-6 16,-2-3-5-16,1 1-2 15,-4-2 1-15,3 0-1 16,1-1 0-16,-2-1-4 16,2-2 4-16,2-3-6 15,0-2 1-15,-1-2 4 16,0-4-5-16,3-5 0 15,-1-3 0-15,2-3 0 16,-1-7 0-16,0-3 0 16,3-1 0-16,0-6 1 15,-4 0 5-15,-3-1-5 0,-4-2 8 16,-11-1-8 0,-7-1 7-16,-22-1-2 0,-30 0-6 15,-32 0 1-15,-18 0-1 16,-8-1 2-16,2-4 4 15,9 1-5-15,-1 0-1 16,-1 0 0-16,3 1 0 16,-2 1-1-16,0 2 1 15,-1 0 0-15,3 0 1 16,-3 0-1-16,4 0 1 16,1 0-1-16,3 0 0 15,5 0 0-15,4 0 0 16,0 0-1-16,2 2 1 15,2-2 0-15,2 1 0 16,-4-1 0-16,0 2 2 0,-1 1-2 16,1 0 0-16,6 0 0 15,5 4-1-15,7-3 1 16,4 2 0-16,4-3 0 16,3 4 1-16,5-2-1 15,-4 0 0-15,1 2 1 16,-3-4-1-16,-4 3 2 15,-3 0-1-15,-2 0-1 16,0 2 0-16,4-3-1 16,1 2 1-16,5-4-1 15,2-1 1-15,14 0 0 16,12-2 0-16,12 3 2 16,4-3 7-16,-7 0 3 15,-5 3 0-15,-6-1-3 0,6 1 6 16,5 1-2-16,4-4-5 15,7 4-2-15,1-3 4 16,3 1-2-16,4-1-2 16,3-1 0-16,0 0-6 15,6 0 8-15,-2 0 2 16,6 0-8-16,0 0 4 16,2 0 1-16,2 0 6 15,-1 0-11-15,2 0 5 16,2 0 5-16,4 0-1 15,-1 0 7-15,5 0-6 16,1 0 12-16,1 0-6 16,0 0 0-16,0 0-5 0,0-1-4 15,0-1-8-15,0 2 0 16,0-1 6-16,0 1-7 16,0 0 0-16,0-4-26 15,0-8-58-15,0-5-67 16,-2-7-597-16</inkml:trace>
  <inkml:trace contextRef="#ctx0" brushRef="#br0" timeOffset="21626.6128">4274 7395 1553 0,'0'0'244'0,"0"0"-10"16,0 0-3-16,0 0-83 0,0 0-61 15,0 0-40 1,-27-9-28-16,47 0-18 0,14-10 0 15,25-15 0-15,4-5-1 16,7-6-42-16,18-5-190 16,-27 17-325-16,-10 8-171 0</inkml:trace>
  <inkml:trace contextRef="#ctx0" brushRef="#br0" timeOffset="21776.9555">4341 7611 1874 0,'0'0'226'0,"0"0"-169"16,0 0-57-16,0 0-23 16,0 0 22-16,137-99 1 0,-27 11 0 15,-1-11-136-15,-25 22-253 16,-35 19-409-16</inkml:trace>
  <inkml:trace contextRef="#ctx0" brushRef="#br0" timeOffset="21988.7712">4743 6818 2058 0,'0'0'230'0,"0"0"-181"16,0 0-49-16,0 0 0 16,108 17 38-16,-20-2 59 15,1 7 1-15,-10 5-45 0,-19 19-23 16,-39 37-10-16,-39 57-8 15,-73 53-7-15,-91 53-5 16,-101 50-52-16,45-66-211 16,-13-2-850-16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43:20.85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8734 6707 324 0,'0'0'749'16,"0"0"-567"-16,0 0 27 16,0 0 21-16,0 0 35 15,0 0-74-15,-35-21-41 16,21 11-31-16,-3-1 4 15,-2-2-31-15,-1-1-28 16,-5 0-16-16,-5 1-11 16,-3-3-5-16,-4 2-17 0,-8 0 1 15,-3 0 10-15,-7 3 5 16,-6 1-12-16,-3 3-2 16,-3 2-4-16,1 0 2 15,2 3-3-15,1 0-10 16,2 0 8-16,0 2-4 15,-2 0 2-15,-2 0-8 16,2 0 0-16,-3 0 0 16,-2 2 0-16,3 2 0 15,0 1 0-15,0 1 1 16,0 0 8-16,-1-1-8 16,1 3 0-16,0-4 7 0,4 3 4 15,4 0-6-15,1-2-5 16,4 2 0-16,0 2 9 15,4-1-9-15,-1 1 1 16,1 1 4-16,-3 0-5 16,-2 4 0-16,-2 0 0 15,0 2-1-15,-2 1 0 16,1 0-1-16,1-1 1 16,0 2 0-16,1 1 1 15,1-1 0-15,2 2-1 16,-3 0-1-16,1-1 0 15,-2 2 1-15,0-1 0 16,4 2 0-16,5-3 0 0,5 1-1 16,5-2 1-16,5 0 0 15,4 1 0-15,0 1 0 16,2 2 1-16,0-2 0 16,2 4-1-16,-1 0 0 15,2 2-1-15,0-2 1 16,1 1 6-16,3-1-6 15,0 0 0-15,-3 0-6 16,5 0 5-16,1-2 1 16,-3 2 0-16,3-2-1 15,2 0 0-15,-1 1 1 16,-1 0 0-16,3-1 0 16,2 2-1-16,-2-2 1 15,3 2 0-15,0 2 0 16,0 1 1-16,0 0-1 0,0 2 0 15,4 1 0-15,-2 2 0 16,3 1 1-16,-1 0-1 16,2 1 0-16,2 0-1 15,1-1 1-15,0 1 0 16,0-2 0-16,0 2-1 16,9 2-5-16,2-2 5 15,3 3 0-15,2 1-5 16,1-1 6-16,5 1 0 15,0 0 0-15,3 0 0 16,0 2 0-16,3-1 0 0,-1 0 0 16,3-3 1-1,0 0 0-15,1-2-1 0,2-2 1 16,3 0-1 0,2-2 1-16,1-1 7 0,-3-1-8 15,4 0 7-15,2-1-6 16,-2-1-1-16,1 1 9 15,2-1-3-15,0 1 0 16,0-4-5-16,-2 3 0 16,-4-4 7-16,0 0-7 15,0-2 0-15,-2 0 0 16,2-3 1-16,-1 0 4 16,5-2-5-16,3-1 1 15,-1-2 7-15,6 1-8 0,2 1 0 16,0-2 0-16,4 2 5 15,1-1-4-15,0 1 4 16,-1-4 1-16,-4 0-6 16,1-1 11-16,-1-2-3 15,-2-2-9-15,3 0 8 16,3-2 1-16,3 1-8 16,5-4 11-16,1 0-5 15,2 0 2-15,0 0-7 16,-1 0 8-16,1 0-1 15,-4-2-3-15,1-1-5 16,-3-2 1-16,1-1 4 16,-1-2-5-16,0-1 0 15,0-2 0-15,1 2 8 0,1-5-8 16,-1 3-1-16,1-3 6 16,1 2-6-16,0-4 6 15,-3 0-6-15,-1 0 1 16,-2-1-1-16,-5 2 0 15,-4-4 0-15,1 2 0 16,-3 0 0-16,2-4 1 16,-2 4-1-16,1-3-1 15,3 1 1-15,-5-1 2 16,1 1 4-16,-4 1-6 16,-2-4 0-16,0 2 1 15,-4 1-1-15,-2-3 1 16,-1 2 2-16,0-3-2 15,-2 2-1-15,0-2 0 16,-1 3 0-16,-1-4 0 16,-2 3-1-16,-4 0 1 0,0-1 7 15,-2-2-5-15,-3 1 8 16,1-2-9-16,1-4 5 16,-1 0 11-16,-3-2-2 15,4 1-1-15,-5-1-1 16,1-1 5-16,-4 0-1 15,0 0-4-15,-3-3-1 16,-2 1-1-16,-2-1-10 16,2-2 5-16,-5 0-4 15,-2-2 4-15,0 0-5 0,0 0-1 16,-4-1 0 0,-6 1 0-16,1-2 0 15,-4 2 0-15,0-1-1 0,-4-1 0 16,-1 2 1-16,-1-2 1 15,-1-2-1-15,-4 1 0 16,1 0 0-16,-1-1 1 16,-3 0 4-16,-2-3-4 15,2 1 0-15,-2 0 0 16,0 2 1-16,1 3-1 16,0 2 5-16,-2 2-6 15,1 2 1-15,1-1-1 16,0 3 1-16,1 0 1 0,-1 0-1 15,0 1-1-15,1 2 0 16,-1 0 0 0,-2 2-5-16,0 0 4 0,0 1 0 15,0 2 0-15,3 2 1 16,0 1-1-16,2 2 2 16,1 0-1-16,2 3 0 15,2 0 0-15,-3 3 0 16,5 1 0-16,0 2 1 15,0 1-1-15,0 1 0 16,0 1 1-16,0 2-1 16,3 0 0-16,-1-1 0 15,-1 3 0-15,1 0 1 0,-2-2-1 16,-3 3 1-16,-1 2-1 16,-2 0-1-16,0 0 1 15,2 0 0-15,-1 0 0 16,1 0 0-16,1 0-1 15,2 3 1-15,4 1 6 16,0-3-4-16,2 1-2 16,1 0 0-16,0-1 0 15,1 2 0-15,1 0 1 16,-1 2-1-16,1 0 0 16,-5 0 0-16,4 2 0 15,-2-1 0-15,1 1-3 16,0 0 3-16,5-2 1 15,-1-1-1-15,4-1 2 16,-1-1-1-16,2 0-1 0,2-1 1 16,1-1 5-16,0 2-6 15,0-2 0-15,0 0-1 16,0 0 0-16,0 0 2 16,0 0-1-16,0 0 1 15,0 0 4-15,0 0-4 16,0 0 0-16,0 0 0 15,0 0-1-15,-3 3-19 16,-3 8-96-16,-33 24-108 16,2 1-316-16,-17-2-1611 0</inkml:trace>
  <inkml:trace contextRef="#ctx0" brushRef="#br0" timeOffset="3452.8616">14768 1224 1932 0,'0'0'276'0,"0"0"-117"16,0 0-24-16,0 0-66 15,0 0 35-15,-58 120-1 16,46-62-37-16,-1 4-26 15,4 0-9-15,1-4-11 16,4-12-8-16,0-8-6 16,1-11-6-16,1-12 1 15,2-11 0-15,-3-4 8 16,-3-24 10-16,-10-42-8 16,-4-43-10-16,-4-23-1 0,5-7 1 15,9 30 5 1,8 40-4-16,2 30-2 15,0 18 20-15,2 4 1 16,14 4-7-16,3 9-14 16,13 4 0-16,8 20 0 0,8 15 1 15,2 11 5-15,1 7-5 16,-2 6 5-16,-3 3-6 16,-7 1 0-16,-4 0-40 15,-9-5-80-15,-13 0-210 16,-6-13-316-16,-7-17-911 0</inkml:trace>
  <inkml:trace contextRef="#ctx0" brushRef="#br0" timeOffset="3644.6407">14497 1406 1766 0,'0'0'347'0,"0"0"-170"15,0 0-61-15,0 0-46 16,89-54-8-16,-4 12-51 16,30-8-11-16,3-5-73 15,-23 13-250-15,-33 8-771 0</inkml:trace>
  <inkml:trace contextRef="#ctx0" brushRef="#br0" timeOffset="3921.806">15410 699 1698 0,'0'0'509'16,"0"0"-372"-16,-87 25 35 15,44 6-2-15,0 8-18 16,4 11-47-16,8 12-47 15,12 20-14-15,19 14-1 16,8 4-12-16,26-18-17 16,6-21-2-16,22-15-6 15,23-14-6-15,25-12-8 0,24-14-25 16,4-16-119-16,-40-16-361 16,-21-8-1248-16</inkml:trace>
  <inkml:trace contextRef="#ctx0" brushRef="#br0" timeOffset="4564.5141">15732 955 1126 0,'0'0'1053'16,"0"0"-749"-16,0 0-72 16,0 0-110-16,0 0-58 15,0 0-31-15,0 0-21 0,0 77 48 16,7-33 1-1,1 0-19-15,2 1-21 0,-2-4-10 16,-1-4-11-16,-2-8 1 16,-1-7-1-16,-1-10-13 15,-3-8-19-15,0-4 16 16,0-14 14-16,0-19-22 16,-10-24-4-16,-2-3 7 15,0-7 14-15,3 3 7 16,4 18-1-16,4 5 1 15,1 16 1-15,0 12 0 0,4 12-1 16,16 1-6 0,4 11 6-16,11 10-1 0,1 5 1 15,2 0 0-15,-3 2 0 16,-2-1 0-16,-4-3-61 16,-6-3-124-16,-5-4-116 15,-9-6-304-15,-7-7-594 0</inkml:trace>
  <inkml:trace contextRef="#ctx0" brushRef="#br0" timeOffset="4739.6131">15749 1015 1721 0,'0'0'366'0,"0"0"-189"15,0 0-59-15,0 0-3 0,0 0-29 16,99-23-55-16,-5-5-17 15,27-13-14-15,0-5-137 16,-32 12-391-16,-35 2-882 0</inkml:trace>
  <inkml:trace contextRef="#ctx0" brushRef="#br0" timeOffset="4972.2139">16374 568 1857 0,'0'0'473'16,"0"0"-285"-16,0 0-78 0,0 0-51 16,0 0 30-16,-2 84 32 15,8-37-27-15,10 7-24 16,4 7-32-16,7 5-14 16,-1-1-11-16,1 0-11 15,-2-4-2-15,-3-6-12 16,-3-11-87-16,5-17-171 15,-6-11-344-15,-2-16-916 0</inkml:trace>
  <inkml:trace contextRef="#ctx0" brushRef="#br0" timeOffset="5195.2433">16615 756 1401 0,'0'0'845'0,"0"0"-703"0,0 0-58 15,0 0 17 1,0 0 68-16,-5 79-53 0,17-42-49 16,8 5-31-16,-1 2-22 15,2-1-4-15,-2-2-10 16,-2-7-24-16,-5-7-80 16,-3-11-136-16,-9-16-114 15,0-14-246-15,0-10-785 0</inkml:trace>
  <inkml:trace contextRef="#ctx0" brushRef="#br0" timeOffset="5610.6542">16643 649 1570 0,'0'0'475'0,"0"0"-217"0,0 0-76 16,0 0-23-16,0 0-60 16,0 0-62-16,0 0-29 15,57-54-8-15,-32 54-1 16,4 4 0-16,-1 10 0 15,-6 3 0-15,-4 5-6 16,-9 0 5-16,-4 2-4 16,-5-1-1-16,0-3 1 15,0-3-3-15,0-4 3 16,-3-6 5-16,1-4 1 16,2-1 0-16,0 0 0 15,0-2 0-15,0 0 1 0,0 3-1 16,8 3 0-16,6 5 12 15,5-1 8-15,4 5-6 16,3 0 0-16,0 3-7 16,-2-1-5-16,-6 0-1 15,-3-1 8-15,-6-3 0 16,-6 1 5-16,-3 2-1 16,-1-2 8-16,-15 2-2 15,-6-1-2-15,-4-3-5 16,-3-3-5-16,1-6-7 15,0-3-9-15,-2-27-74 16,9-6-181-16,7-9-374 0</inkml:trace>
  <inkml:trace contextRef="#ctx0" brushRef="#br0" timeOffset="5886.777">16896 209 1876 0,'0'0'561'0,"0"0"-389"15,0 0-48-15,0 0-93 16,0 0 2-16,162 62 9 16,-47 9-3-16,10 17 8 15,-10 5 10-15,-30-15 9 16,-37-22-26-16,-20-12-5 15,-16-4-14-15,-12 7-14 0,-2 4-1 16,-42 16 0 0,-50 3-6-16,-54-1-48 0,12-13-104 15,8-23-387-15</inkml:trace>
  <inkml:trace contextRef="#ctx0" brushRef="#br0" timeOffset="6610.2462">15531 1850 1227 0,'0'0'232'0,"147"-37"7"15,13-10 30-15,44-12-50 16,19-7-32-16,0-4-53 16,-23 8-18-16,-12 4-12 15,-17-1-37-15,-20 11-20 16,-27 5-16-16,-31 11-7 16,-31 9-6-16,-26 7-5 15,-14 5-13-15,-2 2 1 16,-8 4-1-16,-5 1 0 15,-7 4-56-15,-55 3-156 16,-9 11-460-16,-14 3-749 0</inkml:trace>
  <inkml:trace contextRef="#ctx0" brushRef="#br0" timeOffset="6840.3367">15832 2043 1932 0,'0'0'215'0,"173"-26"-92"15,2-18 50-15,36-15 26 16,13-3-38-16,-15-1-65 0,-32 7-54 16,-16-1-11-1,-28 1-13-15,-40 7-10 0,-35 12-8 16,-45-16-59-16,-13 16-154 15,-27-2-337-15</inkml:trace>
  <inkml:trace contextRef="#ctx0" brushRef="#br0" timeOffset="7751.6892">14457 1223 46 0,'0'0'1972'0,"0"0"-1466"15,0 0-302-15,0 0-128 16,0 0-53-16,48 146 90 15,-2-38 19-15,6 13-36 16,-6-6-30-16,-4-17-5 16,-2-13-18-16,-4-5-25 15,-6-12-7-15,-7-11-10 16,-7-16 9-16,-3-11-8 0,-4 0-2 16,-2-5-47-16,0-3-29 15,-7-16 1-15,0-6 26 16,-11-23-22-16,-17-32-87 15,-11-38-111-15,-12-40-29 16,-1-22-198-16,10-6 166 16,14 15 117-16,14 23 213 15,14 17 132-15,0 23 175 16,3 23-6-16,11 16-47 16,7 10 4-16,7-2-81 15,7 3-47-15,12 6-33 16,2 12-40-16,5 13-14 0,-1 2 5 15,-1 19-19-15,-3 9 1 16,-9 9-9-16,-6 7-5 16,-7 3 7-16,-9 3-7 15,-10-2 5-15,-8 0-3 16,0-1-1-16,-7-5 2 16,-16-2-5-16,-9-5-6 15,-7-4 10-15,-10-8-12 16,-3-6 0-16,-6-10 3 15,-1-7-4-15,3 0-5 16,4 0-70-16,-3 0-76 16,17 5-148-16,5 7-845 0</inkml:trace>
  <inkml:trace contextRef="#ctx0" brushRef="#br0" timeOffset="9464.9518">16343 2631 1746 0,'0'0'264'0,"0"0"-131"15,0 0-28-15,0 0 10 16,-9 121 37-16,14-63-17 16,10 7-30-16,4 1-29 15,3-4-30-15,-3-3-24 16,1-5-13-16,-1-4-7 16,-3-4-2-16,-3-7-6 15,-2-5-70-15,-4-10-114 16,-7-14-96-16,0-8-93 15,-10-2-248-15</inkml:trace>
  <inkml:trace contextRef="#ctx0" brushRef="#br0" timeOffset="9734.9397">16297 2593 1418 0,'0'0'344'15,"0"0"-47"-15,0 0-95 16,27-95-70-16,-1 73-28 15,6 7-17-15,4 5-48 16,3 9-23-16,-2 1-2 16,-3 8-13-16,-4 12 0 15,-6 3 0-15,-7 8 9 16,-7 4-8-16,-9 0 7 0,-1 3-3 16,-8-1 1-1,-12-1 0-15,-5-3-6 0,-7-5 5 16,-3-6-6-16,-2-10-80 15,-2-12-128-15,9-9-273 16,10-11-719-16</inkml:trace>
  <inkml:trace contextRef="#ctx0" brushRef="#br0" timeOffset="10399.989">16954 2143 1292 0,'0'0'334'16,"0"0"9"-16,0 0-112 16,0 0-51-16,-84-10-16 15,56 20-36-15,-8 13-45 16,2 9-10-16,-2 11 5 15,1 9-2-15,6 18-4 16,6 22-14-16,13 20-5 16,6 8-2-16,4-8-6 15,20-23-11-15,1-26 6 0,1-16-10 16,4-8-1 0,11 4-10-16,8 4 5 0,12-3-10 15,1-5 1-15,3-10-2 16,-3-9-2-16,-3-8-4 15,-5-8 5-15,-7-4-10 16,-6-7-1-16,-4-15-1 16,-5-5-14-16,-4-1-64 15,-4-14-86-15,-6 9-74 16,-8 4-450-16</inkml:trace>
  <inkml:trace contextRef="#ctx0" brushRef="#br0" timeOffset="11034.6443">17231 2484 1083 0,'0'0'980'16,"0"0"-730"-16,0 0 27 15,0 0-120-15,0 0-92 16,0 0-39-16,0 0-17 15,-14 85 21-15,30-30 4 16,1 6-16-16,3-2-9 16,1-1-8-16,-1-7-1 15,-1-7-44-15,-3-7-181 16,-6-13-264-16,-5-12-295 0</inkml:trace>
  <inkml:trace contextRef="#ctx0" brushRef="#br0" timeOffset="11446.8421">17214 2476 1313 0,'0'0'371'0,"0"0"-111"15,0 0-54-15,28-80-73 16,-3 60-25-16,9 7-37 16,0 6-22-16,-2 7-21 15,-7 0-12-15,-4 19-7 16,-6 6-8-16,-8 8 1 15,-4 3 7-15,-3 3 0 0,0-2-2 16,-7-3-5 0,-6-7-1-16,5-7 5 0,0-8-4 15,4-6 36-15,2-4 43 16,2-2-11-16,0 0-3 16,0 0-27-16,8 0-25 15,9 0 0-15,6-3-6 16,6 3-3-16,-1 0-5 15,0 0 0-15,-5 5-1 16,-6 10 1-16,-3 2-1 16,-8 4 0-16,-6 2 0 15,0 3 1-15,-5 3 1 16,-15-2-2-16,-7-1-14 16,-4-5-35-16,-4-6-78 15,-10-15-98-15,10 0-91 0,5-12-443 0</inkml:trace>
  <inkml:trace contextRef="#ctx0" brushRef="#br0" timeOffset="11704.4222">17581 1966 1802 0,'0'0'592'15,"0"0"-386"-15,0 0-45 16,0 0-116-16,0 0 31 0,47 133 44 16,-11-33-26-1,7 15-25-15,-3-3 7 0,-2-4-19 16,-6-16-39-16,0-4-12 16,-7-16-5-16,-3-16-1 15,-8-17-90-15,5-9-90 16,-3-7-289-16,-7-12-452 0</inkml:trace>
  <inkml:trace contextRef="#ctx0" brushRef="#br0" timeOffset="12111.5762">18000 2326 2136 0,'0'0'347'16,"0"0"-243"-16,0 0 22 0,14 71 33 15,-3-29-50-15,2 7-41 16,-1 0-20-16,3-1-16 16,-5-3-19-16,1-5-7 15,-3-9-5-15,-3-11 0 16,-4-11-1-16,-1-9 1 16,0-21-1-16,-16-42 0 15,-9-29-14-15,2-4 8 16,4 15 6-16,11 26 0 15,8 26 0-15,0 0 0 16,0 4 3-16,0 5 26 0,7 11-1 16,5 9-10-1,10 0-10-15,9 15-1 0,8 12 25 16,7 6 5 0,-2 8-17-16,-2 0-10 0,-5 5-4 15,-5-3-6-15,-5-1-8 16,-6-6-49-16,-6-5-49 15,-7-8-44-15,-8-10-102 16,-2-7-276-16,-10-6-548 0</inkml:trace>
  <inkml:trace contextRef="#ctx0" brushRef="#br0" timeOffset="12297.1996">18069 2537 2076 0,'0'0'330'16,"0"0"-168"0,0 0-65-16,0 0 38 0,0 0-49 15,87-25-52-15,-45 5-34 16,10-16-37-16,-12 6-220 16,-10-2-525-16</inkml:trace>
  <inkml:trace contextRef="#ctx0" brushRef="#br0" timeOffset="12583.6524">18069 1792 1787 0,'0'0'500'15,"0"0"-337"-15,0 0 24 16,0 0-64-16,105-10-25 15,-16 46-20-15,32 24 16 16,9 21 3-16,-9 16-23 16,-22 4-13-16,-31-2-25 15,-26 3 0-15,-22 1-12 16,-20 5-16-16,-25 8-8 16,-33 2-9-16,-33 0-36 15,-34 1-54-15,-40 0-52 16,-43 4-114-16,36-27-285 15,9-15-570-15</inkml:trace>
  <inkml:trace contextRef="#ctx0" brushRef="#br0" timeOffset="17564.9351">7139 8143 1290 0,'0'0'508'16,"0"0"-291"-16,0 0-51 16,0 0-58-16,0 104-30 15,0 24 98-15,-2 33 4 16,-8 18-49-16,0-8-29 15,-4-23-27-15,1-17-32 16,1-14-3-16,-3-13-23 16,3-21-11-16,0-23-5 15,3-21 0-15,3-12 1 0,0-5-2 16,0-7-32-16,0-11-38 16,-3-8-48-16,-16-69-209 15,3 0-348-15,-1-10-685 16</inkml:trace>
  <inkml:trace contextRef="#ctx0" brushRef="#br0" timeOffset="17920.5923">6981 8315 1624 0,'0'0'364'0,"0"0"-222"15,0 0-25-15,0 0-55 16,0 0-15-16,-57 83 6 16,45-51-10-16,0-3-10 15,2-2-8-15,1-6-8 16,1-7-7-16,4-7-1 16,-1-7 28-16,1 0 45 15,1-21-3-15,2-11-55 16,1-10-23-16,0-1 7 15,11 2-7-15,11 9 13 16,9 8-5-16,10 11-7 16,9 10-2-16,7 3 1 15,5 14 0-15,-1 10 4 16,-1 10-5-16,1 20-92 0,-15-6-255 16,-19-2-662-16</inkml:trace>
  <inkml:trace contextRef="#ctx0" brushRef="#br0" timeOffset="18305.5559">5239 10372 1681 0,'0'0'675'16,"0"0"-558"-16,0 0-55 15,0 0-28-15,36 104 62 16,-5-46 4-16,6 2-44 16,3 1-29-16,-2-5-18 15,-1-6-3-15,-6-11-6 0,-5-7-73 16,-10-14-122-16,-16-18-110 16,0 0-335-1,-10-18-521-15</inkml:trace>
  <inkml:trace contextRef="#ctx0" brushRef="#br0" timeOffset="18470.4392">5106 10344 1659 0,'0'0'248'16,"0"0"-81"-16,0 0-90 16,42-83-38-16,-6 51-13 15,8-2-7-15,4 3-19 16,1 9-8-16,8 12-172 0,-15 10-148 15,-11 0-270-15</inkml:trace>
  <inkml:trace contextRef="#ctx0" brushRef="#br0" timeOffset="18942.9183">5364 10626 1298 0,'0'0'291'15,"0"0"-43"-15,0 0-71 16,0 0-117-16,0 0-4 15,0 0 6-15,0 0-7 16,127-75-27-16,-64 24-15 16,2-5-13-16,-8 3-62 15,-8 6-20-15,-12 8-35 16,-16 8-1-16,-13 10 67 16,-8 7 51-16,-5 7 108 0,-14 4 46 15,2 3-27-15,-1 0-28 16,2 10-13-16,1 8-6 15,3 5-8-15,3 8 8 16,3 5-5-16,4 6-5 16,2 4-19-16,0 0-24 15,11-1-5-15,3-3-12 16,2-8-8-16,3-8 4 16,-1-11-6-16,-3-9 0 15,-1-6 0-15,-4-15 0 16,-2-15 0-16,0-6 2 15,0-4 4-15,-2 5-6 16,0 3 0-16,1 8 0 16,-1 9 0-16,2 6-8 15,2 2-13-15,7 4-11 0,6 1-33 16,4 1-39-16,3-3-76 16,3-3-50-16,0-10-274 15,-8 0-34-15,-10 2-313 0</inkml:trace>
  <inkml:trace contextRef="#ctx0" brushRef="#br0" timeOffset="19301.5965">6058 10280 25 0,'0'0'1114'0,"0"0"-753"16,0 0 5-16,0 0-84 15,0 0-16-15,0 0-67 16,0 0-92-16,-57 12-43 0,57 18 10 16,0 3-18-1,3 5-14-15,12-4-16 0,6-5-13 16,3-5-7-16,4-9-5 15,4-10 0-15,0-5-1 16,-5-14-5-16,-5-16-25 16,-10-9-12-16,-10-9-9 15,-2-5 3-15,-24-15 18 16,-22-16 10-16,-2 6 14 16,6 13 5-16,9 17 1 15,16 26 21-15,4 3 37 16,4 6 5-16,8 13-29 15,1 0-22-15,10 9-11 0,18 13 8 16,9 3 18 0,7 4-6-16,1 1-12 0,0 0-8 15,-5-4-1-15,-1 2-27 16,-8-4-63-16,-2 0-122 16,-9-5-168-16,-12-8-466 15</inkml:trace>
  <inkml:trace contextRef="#ctx0" brushRef="#br0" timeOffset="19707.9072">6153 10256 1617 0,'0'0'251'0,"0"0"-162"16,0 0-64-16,0 0-11 16,0 0 47-16,0 0-27 15,107-99-17-15,-69 49-17 0,-5-3-69 16,-7 0-10-16,-9 8 17 15,-6 4 27-15,-7 15 35 16,-4 9 13-16,0 9 160 16,0 8 30-16,0 0-43 15,-5 19-75-15,4 10 12 16,1 9 13-16,0 2 6 16,0-2-26-16,9-6-20 15,7-8-17-15,1-9-22 16,6-4-9-16,1-6-11 15,3-5 11-15,-1 0-4 16,2 0-3-16,0 0-7 0,-4 0-7 16,1-2 0-16,-9 2-1 15,3 0 0-15,-9 5-2 16,-4 16 2-16,-6 9 0 16,-3 14 2-16,-24 21-2 15,-3 0-13-15,-28 22-59 16,6-17-126-16,10-28-486 0</inkml:trace>
  <inkml:trace contextRef="#ctx0" brushRef="#br0" timeOffset="20337.1061">8594 8171 1724 0,'0'0'381'0,"0"0"-103"16,0 0-38-16,0 0-132 0,22 125 23 15,30-15 14 1,14 22-31-16,5 8-15 0,2-9-15 16,-12-12 1-16,-4-7-27 15,-4-4-19-15,-11-13-16 16,-13-22-13-16,-13-24-10 16,-7-20-5-16,-3-12-7 15,-6-8-53-15,0-9-41 16,-31-28-24-16,-8-14-126 15,-9-15-487-15</inkml:trace>
  <inkml:trace contextRef="#ctx0" brushRef="#br0" timeOffset="20681.878">8577 8224 1925 0,'0'0'317'15,"0"0"-184"-15,0 0-21 16,0 0-5-16,-28 114 27 16,20-64-27-16,0-2-37 15,0-3-20-15,0-9-16 16,2-8-17-16,2-9-5 16,1-11 0-16,-3-8 7 15,3-15 27-15,-3-28-14 16,1-7-19-16,4-9-13 15,1-2 6-15,4 16-4 16,16 3 4-16,5 13 1 0,11 12-6 16,6 14 1-16,10 3-2 15,7 18 8-15,4 13-7 16,3 6 0-16,-1 4-1 16,23 12-96-16,-17-11-255 15,-15-11-1121-15</inkml:trace>
  <inkml:trace contextRef="#ctx0" brushRef="#br0" timeOffset="21996.6631">9056 10347 1437 0,'0'0'323'16,"0"0"-124"-16,0 0-25 16,0 0-64-16,0 0-31 15,-8-101-37-15,-2 51-21 16,-2-6-14-16,-9-7 3 16,-1 0-10-16,-10-1 0 15,-2 6 2-15,0 10 7 16,1 10 45-16,3 15 39 15,6 7 0-15,8 9-22 16,0 7-18-16,7 0-16 0,4 16-19 16,2 12-11-1,3 9-6-15,0 3-1 0,3 1 1 16,15-7 5-16,6-7-6 16,4-10-8-16,5-10 8 15,1-7-1-15,-2 0 0 16,-6-6 0-16,-5-1 0 15,-9 2 1-15,-6 3 0 16,-2 2 0-16,1 5 0 16,-2 14 1-16,6 6 12 15,4 7 7-15,2 3 6 16,3 4-9-16,2-3-7 16,2-4-8-16,5-5-1 0,-2-7-1 15,6-9 1-15,1-11-1 16,-1 0 0-16,0-22-32 15,-4-12-41-15,-10-12-59 16,-10-5-95-16,-7-4-55 16,-14-1-70-16,-12 8 155 15,-2 4 131-15,1 10 66 16,6 10 77-16,2 5 90 16,8 8 26-16,5 4-15 15,2 5-20-15,4 2-65 16,0 0-44-16,16 17 30 15,6 3 42-15,8 6-14 16,6 3-43-16,1 0-38 16,3 3-10-16,1-6-7 0,-2-1-8 15,-5-7-1-15,-7-7 0 16,-6-8 0-16,-8-3-28 16,-10-14-4-16,-3-12 1 15,-1-7-21-15,-12 0 28 16,0 2 6-16,3 6 10 15,-1 2 8-15,4 4 0 16,1 4 0-16,4 4 1 16,2 3 0-16,0 1 13 15,0 4-4-15,0 1 2 16,15 1-6-16,3 1 5 16,9 0 6-16,4 3 3 15,4 9-8-15,-1 0-5 0,2 0-7 16,-5 3 1-16,-7-3-1 15,-3-2-4-15,-5-3-65 16,-13-7-116-16,-3-2-114 16,0-11-344-16</inkml:trace>
  <inkml:trace contextRef="#ctx0" brushRef="#br0" timeOffset="22141.7429">9427 9584 1371 0,'0'0'230'0,"0"0"-179"16,0 0-50-16,0 0 0 16,85 26-1-16,-19-12-30 0,-8-2-117 15,-8-4-163-15</inkml:trace>
  <inkml:trace contextRef="#ctx0" brushRef="#br0" timeOffset="23211.6191">9791 9651 1356 0,'0'0'234'16,"0"0"64"-16,0 0-90 16,0 0-23-16,0 0-22 15,-27 99-3-15,27-64-36 16,0-1-26-16,6 2-38 16,9-3-24-16,3-7-18 15,4-4-12-15,1-11-5 16,-2-8-1-16,-2-3 0 0,-3-18-18 15,-7-14-9-15,-9-13-8 16,-4-19-25 0,-37-21 0-16,-27-26 8 0,-11-5 18 15,6 23 17-15,22 31 17 16,26 32 0-16,10 21 39 16,9 3 28-16,0 6-6 15,6 2-38-15,0 24-14 16,7 13 0-16,17 12 25 15,6 5 3-15,6 5-14 16,7-5-1-16,3-5-8 16,5-11-13-16,1-10 0 15,5-17-1-15,-2-13 0 0,-4-11-25 16,-9-23-26-16,-9-8-25 16,-15-4-18-16,-10 6-15 15,-8 5 54-15,-1 11 41 16,-14 7 14-16,-5 6 16 15,1 6 49-15,3 4 2 16,1 1 9-16,7 0-23 16,4 7-25-16,2 8-11 15,2 4-7-15,3 5 12 16,11 2-4-16,7-2-9 16,2-3-8-16,4-2 0 15,0-8-1-15,3-5-10 16,-6-6-60-16,-3 0-48 0,-9-20-20 15,-5-6 4 1,-7-7 36-16,0-3 31 0,-13 2 57 16,-2 8 10-16,2 5 41 15,3 7 35-15,6 6 20 16,1 4 0-16,3 4-44 16,0 0-36-16,3 1-14 15,11 13 27-15,5 5 18 16,1 3-19-16,2 3-15 15,-2-5-12-15,-2 0 5 16,-6-7-6-16,-3-6-1 16,-6-7-33-16,-3-4 20 15,0-18 8-15,-1-7 0 16,-8-5 5-16,1 0-1 16,2 1 2-16,1 7 0 0,3 5 1 15,2 6 26-15,0 7 31 16,0 5-4-16,0 3-25 15,12 0-21-15,4 0 7 16,8 3 12-16,3 4-12 16,1 0-11-16,1-2-4 15,-4-3-6-15,-7-2-27 16,-2-5-41-16,-8-15-25 16,-8-8-4-16,0-6-14 15,-6-2 33-15,-12-1 59 16,4 5 25-16,1 9 18 15,4 8 66-15,3 10 41 0,5 5-5 16,-2 1-43-16,3 18-49 16,0 7 11-16,10 7 6 15,8 2-3-15,7 2-23 16,4-4-8-16,3-9-3 16,1-4-8-16,-2-8-6 15,-2-11-61-15,-7-1-66 16,-2-40-159-16,-8 2-319 15,-5-6-813-15</inkml:trace>
  <inkml:trace contextRef="#ctx0" brushRef="#br0" timeOffset="23627.0818">10591 8964 1595 0,'0'0'201'15,"0"0"-25"-15,0 0-109 16,0 0 27-1,0 0-21-15,0 0-11 0,0 0-8 16,77 33-2-16,-69-44-16 16,-5-6-12-16,-3-5-8 15,0-6-7-15,-3 2-8 16,-7 2 0-16,-3 3 0 16,4 9 54-16,-1 7 77 15,0 5-3-15,2 7-59 16,-1 18-8-16,3 10-3 15,3 11 10-15,3 10-11 0,0 3 3 16,4 1-11 0,13-3-22-16,5-10-5 0,8-13-11 15,4-13-2-15,7-16 8 16,2-5 11-16,-1-22 0 16,-4-16 0-16,-5-11-1 15,-9-4-11-15,-3-3-2 16,-5 5-9-16,-7 10-6 15,-6 15-8-15,-3 16-32 16,-22 23-48-16,-80 79-109 16,4 1-359-16,-31 16-758 0</inkml:trace>
  <inkml:trace contextRef="#ctx0" brushRef="#br0" timeOffset="36602.0493">6126 7249 3 0,'0'0'118'16,"0"0"-4"-16,0 0-31 16,0 0-34-16,0 0 10 15,0 0 11-15,0 0-16 16,5-9-22-16,-4 5-23 15,2-8-9-15,0-2-64 0,0 0-187 0</inkml:trace>
  <inkml:trace contextRef="#ctx0" brushRef="#br0" timeOffset="39190.4826">5421 4996 506 0,'0'0'122'16,"0"0"21"-16,0 0 6 15,0 0 21-15,0 0 13 16,0 0-67-16,0 0-13 16,-12-46 10-16,10 45-15 15,-2 1 4-15,4 0-40 16,0 0-43-16,0 12-18 16,0 13 0-16,0 11 10 15,0 9 14-15,9 6 18 16,0 5 1-16,1 13-5 0,3 17-10 15,1 16 19-15,2 1-13 16,-4-16-17-16,-4-20-4 16,0-25-3-16,0-1-10 15,0 4 0-15,-1 1 0 16,5 6 0-16,-3-10 0 16,0-6 0-16,0-7 0 15,-2-7-1-15,-1-6 0 16,-1-5 1-16,-2-5 7 15,1-3-6-15,1-3-2 16,1 0 6-16,3 0-4 16,7 0 8-16,5-3 8 15,9-6-9-15,7-2-3 0,6 1-6 16,8 0 9-16,4 5 0 16,5 0-9-16,1 3 0 15,0 2 1-15,0 0 4 16,-1-2-4-16,4 2 0 15,-1-1 0-15,-1 0 0 16,1-2 0-16,3 0 0 16,-3 0 1-16,1-1-1 15,0 0 0-15,0 1 0 16,3 0 0-16,-2 3-1 16,1 0 0-16,1 0-1 15,-2 0 1-15,4 4 0 16,-3 2 0-16,-2-4 0 0,0 1 0 15,4-3 9-15,0 0 13 16,14 0 6-16,15 0-4 16,-9 0-6-16,-7-5-5 15,-13 4-2-15,-11-2-2 16,9 1 1-16,8-2-3 16,1-1 1-16,-1-1 5 15,-2-2 1-15,0-6 0 16,-1-1 6-16,2-5-4 15,-1-1 0-15,2-1 4 16,1-3-10-16,-2 3 1 16,-1-1-1-16,-4 3 0 15,-4 1-4-15,-1 2 3 0,-8 2-8 16,-2 3 0 0,-5 0 5-16,-7 4 0 0,-4 2-5 15,-4 1 1-15,-5 0-1 16,-4 3 0-16,-4-1 7 15,-2 3-8-15,-4 0 1 16,-2 0-1-16,0 0 1 16,-4 0 0-16,-2 0 5 15,1-1-5-15,-1 0 0 16,0-1 5-16,-4 1 9 16,0-4 6-16,0 0 24 15,-2-9 7-15,0-3-22 0,-2-8-15 16,-11-7-5-16,-2-5 8 15,-7-4-6-15,-3-5-12 16,-4-3 10-16,1-1 1 16,-2-3-4-16,-2 1 1 15,2 2-1-15,0 1-1 16,0 1 2-16,0-2 1 16,0 3-8-16,3 4 0 15,0 1 1-15,0 4-1 16,2 5 7-16,0 3-8 15,0 4 0-15,-2 4 0 16,-2 5 0-16,-3 0 0 16,-5 5 1-16,-3 2-2 15,-6 3-4-15,-2 2 4 16,-4 2 1-16,-3 1 0 0,0 2-1 16,-5 0 1-16,-1 0 0 15,-5 0 0-15,-4 0 0 16,-15 3 0-16,-15 5 6 15,-13 1-6-15,14-1 1 16,19 0 0-16,23-5 1 16,14-1-1-16,-12 1-1 15,-6 0-1-15,-8 3-6 16,-1-1 6-16,1 1 1 16,-1 2-1-16,-15 3 1 15,-16 5 0-15,-19 3 0 0,-2 1 1 16,12 2-2-1,25-8 1-15,25-2 0 16,14-4 1-16,0 1 5 16,-5-2-6-16,-6 3-6 0,-4-4 4 15,9 0 2-15,8-3-2 16,3-1 2-16,10 1 0 16,1-2 0-16,6 2 0 15,1 0 0-15,3 1 0 16,0 2-1-16,5 0 0 15,2 0 1-15,-1 1-1 16,5-1 1-16,2 0-1 16,0-1 0-16,1 0 1 15,1-3 0-15,2 3 0 16,0-3 1-16,0 1-1 16,0-1 0-16,3-1 0 15,0 1 0-15,0-2 0 0,0 0 0 16,0 0 0-16,0 0 0 15,0 0 5-15,0 0-5 16,0 0 0-16,0 0 0 16,0 0 0-16,0 0 0 15,0 0 0-15,0 0-1 16,0 0 2-16,0 0-1 16,0 0 0-16,0 0 1 15,0 0-1-15,0 0 0 16,0 0 1-16,0 0-1 15,0 0 0-15,0 0 0 0,0 0 0 16,0 0 0-16,0 0 0 16,0 0 1-16,0 0 0 15,0 0-1-15,0 0 1 16,0 0-1-16,0 0 0 16,0 0-1-16,0 0 0 15,0 0 1-15,0 0 0 16,0 0 0-16,0 0 0 15,0 0 0-15,0 0-1 16,0 0 1-16,0 0 1 16,0 0-1-16,0 0 0 15,0 0-1-15,0 0 1 16,0 0 0-16,0 0 1 16,0 0-1-16,0 0 0 0,0 0 0 15,0 0 0-15,0 0 0 16,0 0 0-16,0 0-1 15,0 0 0-15,0 0 1 16,0 0 0-16,0 0 1 16,0 0-1-16,0 0 0 15,0 0-1-15,0 0-4 16,0 0 5-16,0 0 1 16,0 0-1-16,0 0 0 15,0 0-2-15,0 0 2 16,0 0 0-16,0 0-1 15,0 0 1-15,0 0 0 16,0 0 0-16,0 0-1 16,0 0-4-16,0 0 4 15,0 0 1-15,0 0-13 0,0 0-7 16,0 0-17-16,0 0-21 16,0 3-106-16,0 3-108 15,0-1-296-15,0-5-362 0</inkml:trace>
  <inkml:trace contextRef="#ctx0" brushRef="#br0" timeOffset="43359.4045">10652 6149 912 0,'0'0'179'0,"0"0"-47"15,0 0 35-15,0 0-3 16,0 0-61-16,0 0-8 16,-20-1-6-16,16 2-11 15,-4 9 0-15,0 5-13 16,3 4-3-16,-3 4-9 16,0 5-3-16,5 3 11 15,0 5-5-15,0 6-2 16,3 1 8-16,-2 6-6 15,2 2 1-15,0 4-10 16,0 1-11-16,0 0-1 16,0-1-4-16,0 1-4 0,0 2-3 15,0-5-1-15,0 1-11 16,3-1 0-16,-1 0-4 16,-2-3-2-16,1-1-5 15,-1-1 10-15,0-4-10 16,2-5 5-16,-1-6 4 15,1-2-8-15,1-7-1 16,1-4 1-16,-1-6-1 16,-2-4 0-16,2-3 0 15,0-1 1-15,-1-2-1 16,-1 0 0-16,0-1 0 16,1 1-1-16,0 0 0 15,-1 2 1-15,1-1-1 0,-1 1 1 16,0 2-1-16,2-5 0 15,-2 1 1-15,2-1-1 16,-3-2 0-16,1-1-1 16,2 0 1-16,3 0-6 15,6 0 5-15,6 0 1 16,10-5 0-16,5-4 0 16,3 2 0-16,4-1 0 15,3-1 0-15,1 1 0 16,5 1 0-16,1-1 0 15,6 1 1-15,2 0-1 16,3 4 0-16,2 0 1 0,-2 2 0 16,-3 1-1-1,-1 0 1-15,-2 0 0 0,-1 2 0 16,-5 3-1-16,2-2 0 16,-2-3 0-16,0 0 0 15,2 0 0-15,2 0-1 16,3-6 1-16,1-5-1 15,1 2 1-15,2-1 1 16,-2 1-1-16,-3 4 0 16,-5 1-1-16,-5 2 2 15,-1 2-1-15,-3 0 0 16,-3 0 0-16,3 0 0 16,1 0 0-16,1 0 1 15,2 0 0-15,3 0-1 16,-2 0 0-16,-1 0 1 0,-3 0-1 15,-2 0 1-15,0 0-1 16,-1 0-1-16,-4 0 1 16,1 0 0-16,0 0-1 15,4 0 1-15,-1 0-1 16,5 0 1-16,2-2 0 16,2-5 0-16,-1 1 0 15,-3-1 0-15,-1 3 0 16,-6-2 0-16,-4 2 0 15,-5 1 0-15,-3 0 0 16,-2 0 0-16,-3 3 1 16,2-3-1-16,-3 3 0 15,0 0 0-15,1 0 0 0,3 0 0 16,-1 0 0 0,1 0 0-16,0 0 0 0,-1 3 1 15,1-1-1-15,-1 0 1 16,-1 0-1-16,-3 1 0 15,-5-3 0-15,-2 0 0 16,-4 0 1-16,0 0-1 16,-2 0 0-16,-2 0 1 15,-2 0 0-15,1 0-1 16,-2 0 1-16,1 0-1 16,1 0 1-16,-1 0 1 15,0 0 6-15,1 0-2 0,0-3-4 16,-2 0 5-16,2 2-5 15,-1-4 7-15,2 1-8 16,-2-2 0-16,-1-1 1 16,0-1 4-16,0-4-5 15,0-2 0-15,0-4 5 16,-4-2-5-16,-1-2 0 16,-1-3 1-16,0 1-1 15,0-3 7-15,2-1-7 16,0 1 0-16,1 3 6 15,0 0-5-15,3 2 7 16,-2 2 0-16,2-2-8 16,0 1 5-16,0-1-5 15,0-2-1-15,0 1 1 16,0-3 1-16,0 0-1 0,0 2-1 16,0-5 1-16,0 3 0 15,2-3-1-15,-2 1-1 16,3 1 1-16,-2 1-1 15,-1 0 1-15,0-1 0 16,0 0 0-16,0-1 1 16,0 1 0-16,0 0 0 15,0-2 0-15,-6 2 0 16,2 1-1-16,-3 2 1 16,3-1 0-16,1 3 5 15,-1 1-5-15,1 0-1 16,0-1 1-16,3-1 0 15,0-1 1-15,0-1 4 16,0 0-6-16,0 0 9 16,0 7-8-16,0-1 0 0,0 5-1 15,0 2 6-15,0 4-5 16,0 0-1-16,0 2 6 16,0-1-5-16,0 2-1 15,0-2 1-15,0 2 5 16,0-1-5-16,0 0-1 15,0 2 2-15,-3 0-1 16,1 1 7-16,-1 0-7 16,-1 0 8-16,-2 1 1 15,-3-1-9-15,-4 0 0 16,-1-1 0-16,-4 2-1 16,-3 0 0-16,-4 2 0 15,-2 0 0-15,-3 0 0 0,-2 0 0 16,-3 0 1-16,-2 0-1 15,-2 0 1-15,-3 2-1 16,-1 3 0-16,-2-1 1 16,-1 1 0-16,-2-2 0 15,2 2-1-15,-3-1 1 16,-1 1 0-16,1-2 0 16,-1 2 0-16,0-1-1 15,0-1 1-15,-2 1-1 16,2 1 2-16,-3-1-2 15,0-2 0-15,1 1 0 16,1 0-6-16,2-2 6 0,3 1-1 16,-2 0 1-16,2-1 0 15,1 1 0-15,1-2 0 16,2 3 0-16,1 0 0 16,1 1 0-16,-3 0 0 15,-2 2 0-15,-2 1 0 16,-4 0-1-16,-2 0 1 15,-5 0 6-15,-1 1-5 16,-3-1 0-16,0 1 0 16,1 1 0-16,-1-2-1 15,6-2 1-15,1 0-1 16,4 2-6-16,5-2 5 16,5 1 1-16,1-3 0 0,4 4-1 15,1-3 1-15,2 0-1 16,3-2 1-16,3 1 0 15,5-1 0-15,4-2 0 16,0 0 0-16,4 0 1 16,1 0 5-16,-1 0-6 15,-2 0-1-15,1 0 0 16,-3 0 0-16,-4 0 1 16,-3 2 1-16,-2 2 0 15,-5 2-1-15,3-1 0 16,0 0 1-16,7 0 0 15,5-3 8-15,6 1 0 16,3-1 6-16,-3-2-7 16,7 2-8-16,-2-1 5 15,-1 2-5-15,-6-1 0 0,-1 1 0 16,-4 1 1-16,-1 3-1 16,-4-4 6-16,0 2-4 15,-1-3-2-15,5 2 6 16,0-4 3-16,6 0-1 15,1 0-1-15,5 0 5 16,5 0-6-16,1 0-5 16,-1 0 5-16,2 0-6 15,0 0 9-15,0 0-3 16,0 0-6-16,0 0 9 0,0 0-8 16,0 0-1-1,0 0 1-15,0 0 0 0,0 0-1 16,0 0 0-16,0 0-9 15,-5 6-79-15,-1 3-110 16,-4-2-406-16</inkml:trace>
  <inkml:trace contextRef="#ctx0" brushRef="#br0" timeOffset="44767.4857">11899 5872 466 0,'0'0'255'0,"0"0"-53"16,0 0-1-16,0 0 6 16,0 0 7-16,0 0-35 15,-54-68 29-15,45 58-59 16,2 1-5-16,2 3 1 15,2 4 8-15,-1 2-34 16,3 0-53-16,1 0-42 16,0 14-24-16,0 8-1 15,0 10 1-15,1 3 1 16,6 2 5-16,-1 0-5 16,2-3-1-16,-1-1 0 15,-1-6-1-15,0-3-72 16,-3-7-112-16,-2-5-27 15,-1-7-111-15,0-5 57 16,-1 0 20-16,-13-7-83 0,-6-8-254 16,-1-2 262-16,-2-2 321 15,-1 4 163-15,5 3 215 16,5 5-18-16,4 4 11 16,7 1-140-16,2 2-129 15,1 0-45-15,0 0-23 16,13 3 33-16,5 5 25 15,4-2-34-15,4 1-33 16,0-4-16-16,0-1-8 16,-4-2-1-16,-2 0-16 15,-3 0-62-15,-5-7 7 16,-1-6 22-16,-2-1 16 0,-5-3 8 16,-1-2 15-16,-3 4 10 15,0 1 0-15,0 3 10 16,0 3 43-16,0 8 20 15,0 0-22-15,0 0-33 16,0 17-18-16,-4 16-1 16,-6 25 0-16,-15 32-56 15,1-9-206-15,-7-8-1112 0</inkml:trace>
  <inkml:trace contextRef="#ctx0" brushRef="#br0" timeOffset="59551.1155">20178 4813 1505 0,'0'0'280'16,"0"0"-35"-16,0 0-9 15,0 0-51-15,0 0-81 16,0 0-72-16,-18 71-17 15,18 18 34-15,8-1 18 16,-1-11-24-16,0-21-28 16,-4-17-5-16,1 7-9 0,-1 4-1 15,0 1 0-15,0-8-88 16,-3-13-133-16,0-21-80 16,0-7-221-16,0-2 8 15</inkml:trace>
  <inkml:trace contextRef="#ctx0" brushRef="#br0" timeOffset="59777.4773">20137 4763 1174 0,'0'0'246'0,"0"0"-36"16,45-92-8-16,-14 63-55 16,10 8-55-16,3 10-36 15,3 7-19-15,-2 4-16 0,-4 3-10 16,-9 13 0-1,-12 7-10-15,-9 4 0 0,-9 3 20 16,-2 3 2-16,-19 0-11 16,-11 1-12-16,-4-3-35 15,-14 0-112-15,11-7-187 16,7-12-388-16</inkml:trace>
  <inkml:trace contextRef="#ctx0" brushRef="#br0" timeOffset="60124.8795">21083 4388 1448 0,'0'0'198'0,"0"0"27"16,0 0-69-16,-102 60-38 15,51 16 30-15,-5 38-1 16,0 19 9-16,14 7-13 16,14-14-48-16,19-25-29 15,9-21-17-15,3-24-22 16,16-16-9-16,16-8-6 15,27 4-10-15,41-6-2 16,49-8 0-16,23-22-21 16,-36 0-160-16,-29-23-535 0</inkml:trace>
  <inkml:trace contextRef="#ctx0" brushRef="#br0" timeOffset="64335.272">22046 4284 552 0,'0'0'128'0,"0"0"8"16,0 0 29-16,0 0-5 16,0 0-46-16,0 0 2 0,0 0 9 15,0-35 2 1,0 32-21-16,-2 0 10 0,2 3 24 16,-1 0-56-16,1 6-54 15,0 27-29-15,0 32 8 16,0 33 75-16,0 16 21 15,4 7-18-15,1-5-8 16,-2-12-5-16,-2-1 20 16,1-24-14-16,-1-18-33 15,1-20-18-15,-1-9-12 16,-1 2-8-16,0 0-9 16,0 2 1-16,0-10 1 15,0-4-2-15,0-8-25 16,-15-14-155-16,-1 0-172 0,-2-7-770 15</inkml:trace>
  <inkml:trace contextRef="#ctx0" brushRef="#br0" timeOffset="65809.3795">22711 4509 578 0,'0'0'380'16,"0"0"-199"-16,0 0 13 16,0 0 15-16,0 0-53 0,0 0-47 15,0 0 24-15,-52-38-27 16,36 35-14-16,-1 1 0 16,-4 0-30-16,-1 2 24 15,1 0-6-15,-3 0-19 16,0 2-11-16,-2 10-9 15,3 5-3-15,-4 3-3 16,0 10 6-16,2 4-8 16,1 7 3-16,6 2-20 15,3 4 13-15,8 0-1 16,5-2-4-16,2-3-3 16,12-4 3-16,14-3 4 0,8-5-1 15,5-6-3-15,4-6 0 16,-1-4-3-16,1-8-6 15,-1-5 0-15,-2-1-3 16,-3 0-3-16,-3-2-8 16,-4-6 5-16,-7 3-5 15,-2 1-1-15,-7-1 0 16,-3 5-8-16,-6 0-70 16,-8 29-118-16,-15 5-422 15,-14 1-1460-15</inkml:trace>
  <inkml:trace contextRef="#ctx0" brushRef="#br0" timeOffset="69930.7695">21544 4752 631 0,'0'0'298'0,"0"0"1"16,0 0 7-16,0 0-28 15,0 0-30-15,0 0-33 16,0-47-15-16,0 47-44 16,-1 0-65-16,1 0-38 15,0 11-28-15,0 10-15 16,0 10 28-16,0 10-1 15,0 5 0-15,0-1-11 16,0 4-11-16,0-5-9 16,3 0-5-16,-3-3-1 15,0-5 0-15,0-5 0 16,0-6-59-16,0-4-68 16,-18-2-182-16,2-6-175 15,-1-7-258-15</inkml:trace>
  <inkml:trace contextRef="#ctx0" brushRef="#br0" timeOffset="70185.2212">21187 5049 1588 0,'0'0'363'16,"0"0"-176"-16,0 0-20 15,0 0-19-15,0 0 12 16,0 0-19-16,135-20-51 16,-67 4-29-16,7-4-12 15,2-2-17-15,-1-2-14 0,-3 2-9 16,-9 3-8-16,-9 5-1 16,-19 14-11-16,-16 0-134 15,-20 4-764-15</inkml:trace>
  <inkml:trace contextRef="#ctx0" brushRef="#br0" timeOffset="82761.9739">22665 3866 920 0,'0'0'268'0,"0"0"-48"16,0 0 3-16,0 0 7 15,11-36-63-15,-1 36-73 16,3 2-50-16,11 19-4 16,9 15 50-16,10 12-8 15,20 18 19-15,20 22 1 16,19 18 4-16,1 13-25 0,-12-4-23 16,-24-8-13-1,-24-12-13-15,-18 2-6 0,-20-3-4 16,-12 1-13-16,-36-2 5 15,-22-3-8-15,-32-2-5 16,-34-2-1-16,-39 1 0 16,-51 3-32-16,32-23-201 15,2-13-794-15</inkml:trace>
  <inkml:trace contextRef="#ctx0" brushRef="#br0" timeOffset="101336.8056">14737 5363 696 0,'0'0'200'0,"0"0"-52"16,0 0 9-16,0 0-15 16,0 0-26-16,0 0-20 15,-18-36-17-15,9 33-25 16,-1-1 4-16,-5 4 20 15,-3-2-20-15,-3 2-15 16,-1 0-4-16,-3 0 2 16,-1 2 4-16,-1 7 0 15,-3 0-9-15,0 2-9 16,1 3-3-16,-3 1-1 16,2 2-4-16,1 0-2 15,-1 4 2-15,3 1-4 16,0 2-1-16,1 1-6 0,2 5 1 15,-3 1 4-15,3 4 0 16,-3-1 1-16,-1 3 6 16,4-1 6-16,0 0-4 15,1 0-3-15,5-2 14 16,4-2-12-16,3 1-9 16,4 1-2-16,2 0-1 15,4 4-2-15,1 0 2 16,0 5 2-16,0-2-1 15,0-1-1-15,3 0-2 16,3-4 2-16,0-1-7 16,-2-4 11-16,1-3-5 15,-2 0-7-15,-1 0 0 0,-2 2 7 16,0 0-7 0,0 2 8-16,-10 0-8 0,-3 0 1 15,-1-1-1-15,-2-2 7 16,0 0-7-16,-4-5-1 15,-2 0 6-15,-2-2-4 16,0-4 4-16,4-2-5 16,3-7 8-16,5-1-3 15,3-4-5-15,6-1 5 16,1-2-6-16,2 2 0 16,0 2 0-16,0 5-1 15,0 6 0-15,0 4 1 16,0 4-1-16,0 5 1 0,0 4 0 15,0 3-1 1,8 3 0-16,2-1 1 0,0 1 0 16,4 1 1-16,-3-3 0 15,1 1-1-15,1-3 1 16,-3-4 1-16,4-1-2 16,-2-5 2-16,0-3-1 15,1 0-1-15,2-2 1 16,0-4-1-16,-2 1 0 15,2-2 0-15,-1-3 0 16,0 0 1-16,2-5-1 16,0-2 0-16,0 0 9 0,5-3 1 15,3 0-4-15,3-2-4 16,4 0-1-16,3 0 7 16,2 0-7-16,2 0 0 15,-2-2-1 1,2 1 1-16,-2-2 0 0,-2 0 0 15,-1 1-1-15,-3 2 2 16,-2 0-2-16,-4 0 1 16,-4 0 0-16,-2 0 0 15,-1 2-1-15,-4 3 1 16,1-3 0-16,-2 1 0 16,-1-2-1-16,2-1 0 15,2 0 1-15,4-4-1 0,2-11 6 16,5-5-5-1,7-3 0-15,2-1 0 0,1 2-1 16,0 2 0-16,-2 4 1 16,-3 5 0-16,-5 5-1 15,-3 5 0-15,-3 1 0 16,-3 0 0-16,2 8-1 16,-1 4 1-16,1 2 0 15,1 0 0-15,2-1 1 16,-1 0-1-16,-2-1 0 15,2-2 0-15,0 0 0 16,-2-4 0-16,2 2 0 16,0-2 1-16,1-3-1 15,-1-3 0-15,3 0 0 16,1 0 0-16,2-6 1 0,3-5-2 16,-2-1 1-1,1 2-1-15,-1 1 0 0,-4 2 0 16,2 1 0-16,-3 0 0 15,1 4 0-15,1-4 1 16,0 5-1-16,4-2 1 16,2 0-1-16,-1 1 1 15,0 1 0-15,-1 1 0 16,-3 0 0-16,-2 0 0 16,-3 1 0-16,-3 5 0 15,-2-3 0-15,-1 4 1 16,-2-4-1-16,-3 0 0 15,2-3 0-15,-1 0 0 16,2 0 0-16,1-6 0 16,4-11 0-16,3-6 0 0,4-4 1 15,2-9-1 1,0-1-1-16,0 1-9 0,-2 2 1 16,-1 4 8-16,-3 5 0 15,-3 3 0-15,-2 5 0 16,-2 0 1-16,-1 6 0 15,-2 2-1-15,2 0 1 16,-2 2 0-16,2-1-1 16,2 3 1-16,-3 1-1 15,1 2 0-15,-1 2 0 0,3 0 0 16,-3 0-1 0,0 0 1-16,0 0-5 0,-3 0 5 15,2 0 1-15,-1 0-1 16,-1 0 1-16,1 0 0 15,2-3 0-15,0-6 0 16,3-4 0-16,-2-1 1 16,4-6-1-16,-2-2 1 15,1-4 0-15,-1-6 0 16,1-2 0-16,-2-2 0 16,2 2 0-16,-4 0 0 15,0 3 0-15,0 2 8 16,-3 5 6-16,-1 2-1 15,0 3-5-15,-3 4-2 16,2 4-6-16,0 3 8 0,-3 0-9 16,2 4 1-16,0-1-1 15,0 2 6-15,1 1-5 16,2-1-1-16,-1-1 1 16,-1-1 0-16,1 0 1 15,2-4 11-15,-1-4-3 16,2-6 1-16,-3-4-5 15,-1-5 1-15,-2-6 5 16,-3-8-1-16,-2-8-5 16,0-8-6-16,0-5 2 15,-9-2-1-15,-4 2 5 16,-3 5-4-16,0 2 4 16,1 8-5-16,-3 4-1 0,2 4 6 15,-2 5-5-15,0 4 0 16,2 4-1-16,-1 3 1 15,4 2-1-15,-2 5 1 16,4 3-1-16,1 1-1 16,0 4 1-16,2 1 1 15,1 2-1-15,-1 1 0 16,-1-1 0-16,0 0 0 16,-1-1 0-16,-3 0-2 15,-4-1 2-15,-4-4 1 16,-4 0-1-16,-6-3 1 15,-5-5-1-15,-7-5 0 0,-4-3-1 16,-5-3 0 0,-2-3-1-16,0 2 1 0,-1 2 1 15,3 3 0-15,4 0-1 16,-2 5 1-16,2 1-1 16,2 2 1-16,-2 3 0 15,3 0 1-15,-2 4-1 16,3 2-2-16,0 0 2 15,4 4-2-15,6 0 1 16,5 1 0-16,2 0 1 16,2 2-2-16,2-1 1 15,1 2 1-15,-2-3 0 16,2 3 0-16,-3-3 0 0,3 2 0 16,-3-1 0-1,0 0 0-15,-4 2 0 0,2-1 0 16,-1 3 0-16,0 0 0 15,0 0 0-15,2 0 0 16,-1 8-1-16,3 2 0 16,2 0-1-16,1-1-4 15,0 1 5-15,-1 0 1 16,1-1 0-16,3-4-1 16,-1 0 1-16,3-1 0 15,0-3 1-15,0-1-1 16,1 0 0-16,-2 0 0 15,-2 0 0-15,-1 0 1 16,3 0 0-16,-4-1-1 16,-1 0 0-16,2-2 0 0,0 3 0 15,-1 0 0-15,2 0 0 16,0 0 0-16,1 0 0 16,2 0 0-16,-2 4 0 15,1 2 0-15,0-1 1 16,0 0-1-16,-2 2 0 15,1-2 0-15,3 0 1 16,0 0-1-16,3-1 0 16,2-1 0-16,2 0 0 15,2-1 0-15,2 0-1 16,-1 0 1-16,-2 3 0 16,2-4-2-16,-3 4-14 15,-3-1-2-15,0 1 1 16,-2 0-1-16,1 1 5 15,0 0 1-15,0-1-4 0,0 2-5 16,1-2 1-16,-3 3-2 16,4-2-9-16,-1 1-1 15,2 0 1-15,-1-1-2 16,4 1-14-16,1-2-2 16,1-1-18-16,1 1-1 15,0 0-2-15,0 2-33 16,0 4-72-16,-1 0-104 15,-1-2-253-15</inkml:trace>
  <inkml:trace contextRef="#ctx0" brushRef="#br0" timeOffset="105889.9753">6383 8139 1270 0,'0'0'254'15,"0"0"-72"-15,0 0 31 16,0 0-44-16,0 0-13 16,0 0-11-16,12-13-56 15,16-3-37-15,11-9-16 16,10-3 7-16,9-1-13 0,-3-1-17 15,-3 4-5 1,-4 3-8-16,-9 5 0 0,-9 3-43 16,-16 7-157-16,-7 6-272 15,-7 2-296-15</inkml:trace>
  <inkml:trace contextRef="#ctx0" brushRef="#br0" timeOffset="106077.9993">6310 8361 1315 0,'0'0'162'16,"0"0"-99"-16,0 0 20 0,0 0 44 15,85 14 38-15,-38-38-70 16,6-10-47 0,5-7-33-16,2-3-15 0,-7-2-24 15,5-16-106-15,-13 11-80 16,-12 7-296-16</inkml:trace>
  <inkml:trace contextRef="#ctx0" brushRef="#br0" timeOffset="106257.8008">6742 7899 383 0,'0'0'859'0,"0"0"-672"16,0 0-10-16,0 0-79 15,0 0-21-15,0 0 10 16,0 0-5-16,27 12-19 15,7-20-20-15,2-3-22 0,0-2-21 16,-2 1-19-16,2-2-95 16,-9 4-109-16,-11 3-315 0</inkml:trace>
  <inkml:trace contextRef="#ctx0" brushRef="#br0" timeOffset="106504.6924">6793 7819 107 0,'0'0'1365'16,"0"0"-1125"-16,0 0-3 16,0 0-123-16,0 0-32 15,0 0-15-15,0 0-33 16,40 2 1-16,0 6-1 16,4 3-10-16,2 2-8 15,-7 8-3-15,-6 2-1 0,-10 5-1 16,-9 7 2-16,-10 3 11 15,-4 7 13-15,-16 7-10 16,-14 4-27-16,-28 25-64 16,10-13-120-16,1-12-388 0</inkml:trace>
  <inkml:trace contextRef="#ctx0" brushRef="#br0" timeOffset="151033.028">14736 7956 1307 0,'0'0'158'0,"0"0"-112"0,0 0-28 16,0 0 18-16,0 0 73 15,-81-73 18-15,63 60-7 16,-2-4-33-16,0 4-23 16,0 0 2-16,-3-3-7 15,-4 2-10-15,-3 0 1 16,-3 0-1-16,-4 2 3 15,1 0-3-15,-7 2-7 16,-2 2-4-16,-3 1 1 16,-2 2-5-16,0 0-4 15,-2 2-9-15,0 0-6 0,1 3 0 16,1-1-8 0,0 1 5-16,2-1-5 0,-1 1 2 15,1-2-3-15,-3 1 3 16,0 0-1-16,-4-2-1 15,-2 1 7-15,-3 2-5 16,-4 0 1-16,-1 0-1 16,2 0 7-16,-1 0-1 15,3 0-3-15,2 5 5 16,4-3-5-16,4 2 1 16,1 0-5-16,1 3 2 15,5-2-9-15,1 0 7 16,0 2-1-16,-1-1-6 0,1 1-1 15,0 0 0-15,3 2 0 16,-1-1 0-16,1 2 0 16,0 1 0-16,-2 1 0 15,-1 0 0-15,-3 4 1 16,1 0-1-16,-3 2 0 16,1 0 0-16,-1 2 1 15,-3 0-2-15,-1 0 2 16,-4 0-1-16,-2 4 0 15,2-2 1-15,-1 1-1 16,3-1 0-16,6 3 0 16,2-2 1-16,8 0-1 15,2 4 0-15,4-1 0 16,4 3 0-16,3 1-1 16,6 4 1-16,3 3-1 0,7 1-5 15,6 3 5 1,3 0-1-16,3 0 1 0,13 2-5 15,12-1 4-15,6-1 2 16,9 2-1-16,5-1-2 16,9 1 3-16,16 3 0 15,21 4 0-15,-9-5 0 16,-5-7 0-16,-10-7 0 16,-10-7 0-16,19 4 0 15,20 3 0-15,11 0 0 16,5-5 1-16,-12-6-1 15,-8-8 3-15,-7-5-3 0,3-1 0 16,6-4-1-16,9-2-1 16,0 0 2-16,1 0-1 15,-5-6 1-15,-8-8-1 16,-14 0 1-16,-19 1 0 16,-13 1 1-16,-6 1 0 15,2-2 7-15,7-4-7 16,4 0-1-16,-5-2 0 15,-3 0-1-15,0 2 0 16,0 0 1-16,-3 0 0 16,0-1 0-16,-3 1 2 15,-1 0 4-15,-4 0-5 16,0-1 6-16,-1 0-6 0,1-2 1 16,0 0-1-16,1-2 0 15,-2 0 7-15,-1-1-7 16,2-2 0-16,3 0 0 15,5 0 14-15,3-2-3 16,0 2-4-16,-7 1-2 16,-5 0 7-16,-8 1-5 15,-6 1 5-15,-5-2 5 16,-4-3 5-16,-3-5-3 16,-3-1 3-16,-3-5 5 15,-3-3-1-15,0-2-4 16,0 1 4-16,-8 2-2 15,1 5-5-15,-2 4-5 0,-3 3 6 16,0 3-8 0,-3 1-2-16,0 1-10 0,-2 0 0 15,-3 0 5-15,-4-1-5 16,-3 2 0-16,-1 0 0 16,-2-1-1-16,-1 4 0 15,-4 0 0-15,0 2 0 16,-4 0 0-16,-1 2-1 15,-4 1 1-15,0 1 0 16,-4 4 0-16,2-2 1 16,-1 2 0-16,-2 2-1 15,4 2 1-15,1 0-1 16,3 0 1-16,1 2-1 16,3 2 1-16,1 0 0 15,3 1 0-15,2 0 0 16,4 0 0-16,3 0-1 0,5 0 0 15,1 0 0-15,3 0 0 16,0 0-1-16,4 0-17 16,0 2-13-16,2 1-17 15,3 2-36-15,1 1-61 16,4 1-154-16,-5 0-524 0</inkml:trace>
  <inkml:trace contextRef="#ctx0" brushRef="#br0" timeOffset="159656.9773">10247 13037 1252 0,'0'0'303'0,"0"0"-224"16,0 0-78-16,0 0 30 15,0 0 45-15,0 0 55 16,11 0-40-16,16 0-44 16,13 0-2-16,8 0-5 15,8 0 19-15,6 2-10 16,0-1-9-16,4-1-2 16,2 0 5-16,1 0-3 15,-2-11-19-15,0-4 17 16,-2 1-17-16,-4-6 1 15,-5 1-7-15,-5-1 6 16,-5-1 4-16,-4-3-5 0,-5-3 17 16,-2-4 6-16,-4-4-6 15,-1-5-6-15,0-5-7 16,-4-2-6-16,-2-3-1 16,-2 2-5-16,-3 0-2 15,0 1 6-15,-4 2 1 16,-2 1-2-16,-1-1-3 15,-3-2 1-15,1-3-2 16,-2 1-10-16,-4-2 8 16,0-2-7-16,-4 1-2 15,0 1 0-15,0 3 9 16,-6 3-9-16,-8 2 1 16,-2 2 10-16,-5 4-10 0,0-1 7 15,-5 0-1-15,-2-1 4 16,1 3-2-16,-1 0 7 15,-2 6-15-15,2 1 0 16,0 4 7-16,-2 2-7 16,2 3 6-16,-2 1 4 15,0 2-10-15,0 1 9 16,0 3-10-16,-1 1 6 16,0 2-5-16,1 2-1 15,-3 1 0-15,0 1-1 16,-1 2 1-16,-4 3 0 15,-3-2 1-15,-1 3 4 0,-2 0-5 16,0 0 0-16,-1 0 0 16,0 5 0-16,-1 4 0 15,0 5 1-15,-1 1 0 16,0 3-1-16,3 5 0 16,-2 4 1-16,3 2-1 15,-3 4 0-15,3 2 0 16,1 2-6-16,3 1 6 15,5 3-1-15,0 0 0 16,4 1 1-16,4 1 0 16,1 1 0-16,3 2 0 15,4 2 1-15,1 3 0 16,4 2 8-16,5 5-8 0,3 3 1 16,2 2 7-1,3 2 0-15,0 0-3 0,0 1-5 16,6 1 9-16,7 0-3 15,3 2-1-15,2-4 3 16,4 1 0-16,2-6 5 16,3-7-7-16,2-6-5 15,5-4 5-15,0-7 8 16,3-2-7-16,2-4 2 16,3-3 5-16,0-4 2 15,0-6-1-15,-1-4-1 16,0-2 2-16,-4-6-1 15,3-3 1-15,-6-2-4 0,-1 0-2 16,-3 0-4-16,-5 0-1 16,-5 0-5-16,-5 0-1 15,-5 0 7-15,-4 0-6 16,-3 0 0-16,-1 0 0 16,-2 0 0-16,0 0 1 15,0 0-1-15,0 0 0 16,0 0 1-16,0 0 3 15,0 0-4-15,0 0-1 16,0 0 0-16,0 0 0 16,0 0 0-16,0 0 0 15,0 0-1-15,0 0 0 16,0 0 1-16,0 0 0 16,0 0-6-16,0 0 6 15,0 0-1-15,0 0 1 16,0 0-1-16,0 0 0 0,0 0 0 15,0 0 1-15,0 0-1 16,0 0 0-16,0 0 0 16,0 0 0-16,0 0 0 15,0 0 1-15,0 0 0 16,0 0-1-16,0 0-5 16,0 0 5-16,0 0-1 15,0 0-4-15,0 0 0 16,0 0-3-16,0 0 0 15,0 0-1-15,0 0-5 16,0 0-12-16,0 0-11 16,0 0-13-16,0 0-16 15,0 0-17-15,0 0-44 0,0-2-184 16,0-8-427-16</inkml:trace>
  <inkml:trace contextRef="#ctx0" brushRef="#br0" timeOffset="162103.9988">17385 13014 515 0,'0'0'100'0,"0"0"-73"15,0 0 81 1,0 0 41-16,0 0-42 0,0 0-17 15,-7 0-19-15,7 0 0 16,0 0 0-16,0 0-8 16,0 0-15-16,0 0-4 15,0 0-1-15,0 0-5 16,8 0 15-16,8 0 41 16,6 3 10-16,4 0-24 15,7 0-5-15,6-2 26 16,3 1-26-16,5-2 3 15,3 0-22-15,2 0 8 16,1 0-17-16,0 0-11 16,1 0-3-16,1 0 2 15,1 0-1-15,1 0-1 0,2 0-5 16,0 3-7 0,-1-3 9-16,-4 2-8 0,4 1 4 15,-3-1-3-15,2-2 3 16,-1 0-5-16,2 0 0 15,0 0-5-15,1 0-4 16,-1 0-3-16,2 1-2 16,0 1 5-16,-2-1-4 15,0-1-7-15,-2 0 1 16,1 0 7-16,-2 0-3 16,0 0 1-16,-4 0 4 15,1 0-2-15,0-3 0 16,-4-1 4-16,2 0 2 15,-6-3-6-15,1 1 1 16,-3-3 1-16,1 2-5 0,-2-3 1 16,3 0 1-16,-1-4-2 15,-1 1 0-15,0-3 0 16,0-1 4-16,-2-3 1 16,3-1-2-16,1-3 4 15,-2-3 1-15,0-2-2 16,-1-2-2-16,-1-2-1 15,-3 0-2-15,-1 2 5 16,-2-1 0-16,-1 1-6 16,0-1 5-16,-3-1-2 15,0-1 1-15,0 0 2 16,-2-3-1-16,-1-1-5 16,1-1 1-16,-1 0 1 0,-1-1-2 15,0 2-5-15,-5-2 0 16,-2 3 5-16,-1-1 1 15,-4-4-6-15,-5 1 5 16,-1 0 0-16,-5-2 3 16,-1 0-7-16,-2-1 5 15,0-2 2-15,0 0-8 16,-10-1 5-16,-4-1 3 16,-2 0-9-16,-1 3 11 15,-3 3-11-15,-4 3 15 16,3 1-3-16,-3 4-3 15,-3-1 0-15,-1 3-3 0,-2 1 0 16,0 5-5 0,-1-3 5-16,-2 6-6 0,-1 3 1 15,-2-3 6-15,-3 4-6 16,1 0 0-16,1 5-1 16,-1-1 1-16,-1 2 0 15,-1 2-1-15,-2 2-1 16,-1 3-6-16,1 1 5 15,0 3 2-15,0-1-1 16,3 3 0-16,1 0 0 16,1 0 0-16,1 8 1 15,-1 4 0-15,0 4-1 16,-1 4-1-16,-2 2 2 16,1 3-1-16,1 1 0 15,1 4-5-15,3 0 6 0,3 4 0 16,1 0-1-16,2 5-5 15,5 2 6-15,-1 2-1 16,5 4 0-16,2 1 0 16,2 2-1-16,5 0 1 15,2 3 0-15,3-3-5 16,3 1 6-16,2 2-1 16,0-2 2-16,0 2-1 15,3 0 1-15,4-1-1 16,2 1 1-16,1 0-1 15,1-2 0-15,1 2 1 16,-1-3-1-16,2 3 0 16,-2-4-11-16,0 2 11 0,-3-3-1 15,1-2 1-15,-1-2 0 16,2-1-1-16,-1-3 1 16,1-3 0-16,2-3 0 15,0-3 0-15,1-4 1 16,1-4-1-16,1-2 8 15,0-1-8-15,1-3 1 16,1-3 0-16,0-2 5 16,3-4 2-16,1-1 1 15,0-3 10-15,1-1-4 16,2-1 0-16,0-2 0 16,-1 0 0-16,0 0-5 15,-1 0 2-15,0-2-1 0,1-2-4 16,-2 1-6-16,-2 0 10 15,2-2-5-15,-5 1-6 16,1-1 8-16,-4 2-7 16,-2-1 1-16,1-1 4 15,-6 5-6-15,-2-1 1 16,-2 1-1-16,-1 0 1 16,-1 0-1-16,0 0 0 15,0 0 0-15,0-2-17 16,0 1-40-16,0-2-40 15,-28-7-60-15,1 0-175 16,-10 0-886-16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46:36.9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12088 894 1864 0,'0'0'541'0,"0"0"-341"16,0 0-36-16,0 0-73 16,0 0-66-16,0 0-9 15,0 114 35-15,19-54-1 16,4 7-25-16,1 2-16 16,2-4-8-16,0-7-1 15,-5-9-37-15,-2-13-98 16,-7-14-101-16,-6-15-123 15,-6-9-1-15,-18-64 48 16,-21-26-273-16,-5-7-40 16,-13-27 309-16,15 29 316 0,12 18 782 15,7 4-299 1,16 31-168-16,7 10-17 0,2-4-60 16,17-2-95-16,9-3-58 15,7 9-17-15,5 5 3 16,2 9-11-16,1 11-26 15,-2 9-11-15,-7 0-16 16,-6 14-6-16,-7 14 10 16,-12 6 3-16,-9 5 0 15,-1 6-13-15,-26 3 10 16,-9 3-11-16,-6-2-19 16,-4-4-39-16,-2-6-94 15,9-11-360-15,13-15-302 0</inkml:trace>
  <inkml:trace contextRef="#ctx0" brushRef="#br0" timeOffset="396.2759">12373 752 1847 0,'0'0'510'0,"0"0"-332"16,0 0-114-16,0 0-49 15,0 0-6-15,96-8-3 16,-59 23 6-16,-6 3-11 16,-2 7 1-16,-9 1-1 0,-4 2 1 15,-6-1-1-15,-6-4 0 16,-2-6 8-16,-2-5-9 16,0-10-8-16,0-2 8 15,0-11 14-15,0-14-1 16,0-7-5-16,0-3-8 15,12-1 2-15,8 6 11 16,7 4 11-16,2 6 13 16,2 8-3-16,2 6-8 15,4 6-13-15,2 0-4 16,-1 9-8-16,1 9 0 16,-3 4-1-16,-4 3 1 15,-7 2-1-15,-10-5-46 16,-15 2-133-16,0-8-288 15,-17-6-282-15</inkml:trace>
  <inkml:trace contextRef="#ctx0" brushRef="#br0" timeOffset="543.5434">12767 423 1174 0,'0'0'145'0,"0"0"-109"15,0 0-26-15,103 69-10 16,-68-41-213-16</inkml:trace>
  <inkml:trace contextRef="#ctx0" brushRef="#br0" timeOffset="894.6088">13190 557 459 0,'0'0'1477'0,"0"0"-1125"16,0 0-119-16,0 0-116 16,0 0-5-16,0 0-27 15,-47 100-10-15,47-59-9 16,8-1-15-16,12-2-13 16,8-3-8-16,4-8-9 15,1-7-3-15,-1-9-6 16,-2-10-6-16,-4-1 3 0,-3-12 8 15,-5-15-8-15,-8-10 3 16,-6-8-5-16,-4-6-7 16,-12-2-12-16,-12 2-4 15,-6 5 2-15,-1 13 13 16,-2 10 0-16,1 16-31 16,1 7-16-16,6 5-14 15,4 15-28-15,20 21-97 16,1-7-155-16,4-3-475 0</inkml:trace>
  <inkml:trace contextRef="#ctx0" brushRef="#br0" timeOffset="1472.6569">13650 835 2065 0,'0'0'316'0,"0"0"-162"16,0 0-15-16,0 0 5 15,0 0-29-15,0 0-28 16,100-74-33-16,-70 38-27 16,-8-5-5-16,-6-3-7 15,-10-2-13-15,-6 0 5 0,-4 7-5 16,-17 7 4-16,-6 8-6 15,-3 10 0-15,2 6-11 16,4 7 4-16,8 1 1 16,9 0-3-16,7 3-14 15,4 8 2-15,18 1 3 16,9 2-23-16,9 0 3 16,6 1 28-16,3 0 9 15,-6-2 0-15,-5 4 1 16,-8 1 1-16,-7-2-1 15,-5 4 1-15,-6 1 7 16,-2 3 4-16,-4 2 18 16,-1 3 15-16,-1 0-2 0,1 0-2 15,3-5-8 1,3-2 0-16,5-7 10 0,4-5-4 16,7-6 1-16,5-4 26 15,6-3 0-15,8-14-6 16,-1-6-18-16,1-5-10 15,-3-1-14-15,-1-3-8 16,-8 2-8-16,-8 6-2 16,-6 2-14-16,-8 8-50 15,-9 4-52-15,-12 9-74 16,-17 1-115-16,-4 0-838 0</inkml:trace>
  <inkml:trace contextRef="#ctx0" brushRef="#br0" timeOffset="2929.2127">14889 976 1737 0,'0'0'515'0,"0"0"-239"15,0 0-8-15,0 0-105 16,0 0-67-16,0 0-45 16,0 0-32-16,-24-12-14 15,24 24-5-15,0 10-2 16,0 5 2-16,0 4-1 15,0 3-8-15,5-3-68 0,7 8-72 16,-3-7-214-16,-2-11-441 16</inkml:trace>
  <inkml:trace contextRef="#ctx0" brushRef="#br0" timeOffset="3312.1403">15358 526 1825 0,'0'0'585'0,"0"0"-391"15,0 0 62-15,0 0-108 16,0 0-67-16,0 0-38 16,0 0-37-16,-18 48 6 15,36-1 8-15,6 6 2 16,4 8-7-16,-1 1-9 0,-3 1-4 15,1-2-2-15,-7-3-81 16,1 2-94-16,-5-17-212 16,-6-15-655-16</inkml:trace>
  <inkml:trace contextRef="#ctx0" brushRef="#br0" timeOffset="3498.6987">15621 778 1846 0,'0'0'559'0,"0"0"-392"16,0 0-35-16,0 0-58 16,0 0 42-16,0 0-25 15,53 87-46-15,-38-56-23 0,-2-1-21 16,-3-1-1 0,-3-3-33-16,-7-2-96 0,0-7-212 15,0-12-456-15</inkml:trace>
  <inkml:trace contextRef="#ctx0" brushRef="#br0" timeOffset="3783.0157">15591 590 1512 0,'0'0'258'0,"0"0"-68"15,0 0-27-15,0 0-47 16,0 0-33-16,28 79-46 15,-11-68-18-15,-3-6 1 16,-3-5-7-16,-1 0 6 0,-6-9 45 16,-4-10 10-16,0-5-33 15,0-3-13-15,-14 1-12 16,-3 0-8-16,-1 6-8 16,2 6 0-16,-1 9-9 15,7 5-92-15,4 5-6 16,6 18-23-16,6 19-146 15,12-4-122-15,7-2-691 0</inkml:trace>
  <inkml:trace contextRef="#ctx0" brushRef="#br0" timeOffset="3996.2241">15822 635 1903 0,'0'0'358'0,"0"0"-61"15,0 0-166-15,0 0-92 16,0 0-3-16,0 0 82 16,61 100-39-16,-31-55-39 15,-2 2-25-15,-4 1-6 16,-2-4-9-16,-1-4-30 16,-3-7-142-16,-3-10-317 15,-5-18-514-15</inkml:trace>
  <inkml:trace contextRef="#ctx0" brushRef="#br0" timeOffset="4286.2578">16018 732 1264 0,'0'0'216'0,"0"0"27"16,0 0-68-16,-45 82-42 15,34-60-69-15,5-3-36 16,3-8-18-16,3-5-9 15,0-6 33-15,0 0 151 16,3-3-77-16,6-6-79 16,4 0 29-16,-1 3-11 15,6 6 5-15,2 0-8 16,3 1 3-16,6 13 10 0,2 1-15 16,1 0-17-1,2 1-13-15,-1-1-10 0,-1-3-2 16,-3-5 0-16,6-7-126 15,-8 0-201-15,-7-3-465 0</inkml:trace>
  <inkml:trace contextRef="#ctx0" brushRef="#br0" timeOffset="5584.2215">16350 420 1075 0,'0'0'810'0,"0"0"-514"16,0 0 31-16,0 0-72 16,0 0-112-16,0 0-56 15,0 0-43-15,-27-18-35 16,38 43-7-16,9 11 5 15,5 8 18-15,2 6-4 16,0-1-12-16,-3-6-8 16,-3 1-1-16,-2-6-42 15,2 2-100-15,-8-9-237 16,-3-12-453-16</inkml:trace>
  <inkml:trace contextRef="#ctx0" brushRef="#br0" timeOffset="5745.8369">16549 669 1609 0,'0'0'343'0,"0"0"-196"16,0 0-4-16,0 0 14 15,0 0-54-15,50 75-42 16,-39-50-41-16,-3 0-20 16,-8 2-81-16,0-9-287 15,-3-8-832-15</inkml:trace>
  <inkml:trace contextRef="#ctx0" brushRef="#br0" timeOffset="5902.2756">16411 348 1938 0,'0'0'229'0,"0"0"-16"16,0 0-131-16,0 0-73 15,0 0-9-15,0 0-8 16,0 0-94-16,119 33-227 15,-84-16-545-15</inkml:trace>
  <inkml:trace contextRef="#ctx0" brushRef="#br0" timeOffset="6284.7239">16582 338 2008 0,'0'0'319'15,"0"0"-172"-15,0 0-96 16,0 0 124-16,73 101-12 16,-28-50-52-16,1 3-56 15,-1 1-25-15,-6-2-14 16,-8-7-14-16,-7-8-1 16,-7-8 0-16,-6-11-1 15,-5-13 0-15,-3-6 0 16,0-11 15-16,0-18-8 15,0-9-6-15,0-6 0 16,4 1 5-16,1 4-5 0,1 9-1 16,-1 12-1-16,3 7 1 15,1 10 0-15,5 1 0 16,5 9-1-16,7 11 1 16,4 5 0-16,0 3 6 15,0-2-6-15,-1 2 0 16,-6-4-60-16,4-7-64 15,-9-6-255-15,-6-11-512 0</inkml:trace>
  <inkml:trace contextRef="#ctx0" brushRef="#br0" timeOffset="6795.1945">17246 461 1766 0,'0'0'374'0,"0"0"-173"16,0 0-108-16,0 0 35 0,0 0-27 15,-34 101-20-15,34-71-32 16,5 1-28-16,9-5-11 16,5-8-2-16,1-5-2 15,4-9 0-15,0-4 1 16,1-3-7-16,-4-13 0 16,0-6-30-16,-7-3 11 15,-1-2 5-15,-7 1 14 16,0 0 0-16,-1 4 0 15,-3 6 13-15,1 3 34 0,-3 5 5 16,0 5 9-16,0 3-17 16,1 0-30-1,1 6-14-15,4 10 0 0,1 8 12 16,5 4 7-16,0-1-3 16,3 1-4-16,0-4-6 15,0-5-5-15,-5-6 1 16,-2-8 4-16,-1-3-6 15,2-2 9-15,2-7 14 16,1-15-13-16,1-9-8 16,-1-6 4-16,-3-11-5 15,-6-3-1-15,-3-2-6 16,0 2-6-16,-9 9-3 0,-8 13 2 16,-2 11-19-1,0 12-63-15,4 6 17 0,7 12-19 16,8 11-78-16,3 6-73 15,35 7-111-15,-2-8-158 16,1-6-532-16</inkml:trace>
  <inkml:trace contextRef="#ctx0" brushRef="#br0" timeOffset="7236.7211">17840 273 1468 0,'0'0'328'0,"0"0"140"15,0 0-279-15,0 0 52 16,0 0-160-16,0 0-62 16,0 0-13-16,-74 53 9 0,66-15 17 15,5 3 1-15,3-2 4 16,0-3-21-16,1-9-10 16,11-7-4-16,2-7-2 15,2-10 0-15,-1-3 0 16,6-12 6-16,-2-18-1 15,-3-11-5-15,1-21-16 16,-11-28 8-16,-6-21-14 16,-8 17-6-16,-16 26 5 15,-2 39 22-15,6 29 1 16,6 0 8-16,6 0 35 16,2 0 26-16,3 0 24 15,0 0-14-15,3 0-38 16,0 0-41-16,13 0 7 15,22 0-7-15,10 22 53 0,5 27 1 16,-3 21-16-16,-6 2-6 16,-11-17-13-16,-6-15-4 15,-8-6-8-15,2-1-7 16,-1 3-51-16,-2 3-76 16,-5-11-88-16,-10-11-420 0</inkml:trace>
  <inkml:trace contextRef="#ctx0" brushRef="#br0" timeOffset="26826.6436">12974 4642 1545 0,'0'0'515'16,"0"0"-278"-16,0 0-11 15,0 0-76-15,0 0-66 0,0 0-41 16,-13 0-31-16,35 4-11 15,11 1 0-15,13-1-1 16,3 0 1-16,5-4-1 16,9 0-55-16,-13 0-201 15,-16 0-455-15</inkml:trace>
  <inkml:trace contextRef="#ctx0" brushRef="#br0" timeOffset="27127.5373">13151 4511 1445 0,'0'0'228'0,"0"0"-117"0,0 0-1 16,0 0-29-16,121 48-19 16,-73-37-31-16,0-5-7 15,-6 2-17-15,-8-2 2 16,-7 0-9-16,-9 2 0 15,-9 1 1-15,-5 5 15 16,-4 1 68-16,-1 6 40 16,-18 4-21-16,-6 4-25 15,-5 5-33-15,-4 0-32 16,3-2-7-16,4-4-6 16,8-6-1-16,19-12-123 0,1-7-238 15,20-3-481-15</inkml:trace>
  <inkml:trace contextRef="#ctx0" brushRef="#br0" timeOffset="27345.7938">13829 4347 1969 0,'0'0'473'0,"0"0"-159"15,0 0-155-15,0 0-78 16,0 0-48-16,0 0 9 15,12 99 13-15,6-53-22 16,2 4-16-16,1 0-8 16,2-7-9-16,-3 0-23 15,-6-6-76-15,-14-3-93 0,0-9-318 16,-3-11-524-16</inkml:trace>
  <inkml:trace contextRef="#ctx0" brushRef="#br0" timeOffset="27566.6922">13754 4274 1553 0,'0'0'387'16,"0"0"-125"-16,0 0-80 15,42-94-52-15,-8 74-12 16,8 9-26-16,3 5-31 16,-2 6-17-16,-1 6-2 15,-10 15-10-15,-8 6-5 16,-9 6-1-16,-10 5-5 0,-5 3-11 15,-5 3-4-15,-13 0-6 16,-2-2-14-16,-1 2-110 16,6-10-343-16,4-15-571 0</inkml:trace>
  <inkml:trace contextRef="#ctx0" brushRef="#br0" timeOffset="27961.0519">14160 4347 1318 0,'0'0'698'0,"0"0"-458"0,0 0-111 15,0 0-9-15,0 0 5 16,89 9-39-16,-57 6-20 16,-4 3-35-16,-4 7-11 15,-6-2-8-15,-3 4-11 16,-6-3 0-16,-3-3 5 15,-3-5-5-15,-3-6-1 16,0-9-6-16,0-1 6 16,0-15 10-16,1-14-2 15,6-5-7-15,1-3 1 16,6 4 16-16,2 5 8 16,3 10 4-16,4 6-7 15,2 10-2-15,5 2-5 16,0 0 4-16,4 10-4 15,-4 5 0-15,-3 2 5 0,-4 2-13 16,-7 0-8 0,-6 0 0-16,-10-3-58 0,-7-6-108 15,-13-4-337-15,-2-6-1042 0</inkml:trace>
  <inkml:trace contextRef="#ctx0" brushRef="#br0" timeOffset="28127.4375">14540 4062 1692 0,'0'0'484'0,"0"0"-236"16,0 0-81-16,0 0-65 15,0 0-87-15,0 0-15 16,0 0 0-16,36 59 0 16,-4-24-1-16,30 8-171 15,-10-8-320-15,0-6-389 0</inkml:trace>
  <inkml:trace contextRef="#ctx0" brushRef="#br0" timeOffset="28431.7613">14900 4266 1729 0,'0'0'595'16,"0"0"-330"-16,0 0-112 15,0 0-42-15,-39 76-11 16,36-35-28-16,3 3-14 0,3-4-19 15,12-3-20 1,3-10-8-16,4-12-10 0,1-8 8 16,5-7 1-16,-3-15 5 15,-1-14-4-15,-3-5-11 16,-9-5-9-16,-6-3 0 16,-6 0 2-16,-16 3 7 15,-16 5-6-15,-6 8 0 16,0 14-29-16,5 9-22 15,12 3 13-15,11 20-60 16,11 21-111-16,16-8-340 16,5-2-530-16</inkml:trace>
  <inkml:trace contextRef="#ctx0" brushRef="#br0" timeOffset="28729.7969">15062 4400 1475 0,'0'0'725'16,"0"0"-350"-16,0 0-193 16,0 0-93-16,0 0-11 15,0 0 4-15,106 63-27 16,-74-25 8-16,-7 4-9 16,-6 2-22-16,-10-3-22 15,-6-4-9-15,-3-9-1 16,0-9 1-16,0-13 5 15,0-6 1-15,-3-8 22 16,2-22-17-16,1-25-11 0,0 0 1 16,0-11-2-16,8 3-3 15,6 16-5-15,0 6-4 16,5 18-48-16,-3 9-92 16,1 11-457-16</inkml:trace>
  <inkml:trace contextRef="#ctx0" brushRef="#br0" timeOffset="29137.5431">16096 4710 1698 0,'0'0'495'0,"0"0"-269"15,0 0-86-15,0 0-67 16,0 0-25-16,0 0-26 16,81-25-16-16,-40 11-6 15,9-3-92-15,-9 3-270 16,-11-2-891-16</inkml:trace>
  <inkml:trace contextRef="#ctx0" brushRef="#br0" timeOffset="29481.9424">16252 4487 329 0,'0'0'1552'0,"0"0"-1220"15,0 0-133-15,0 0-93 16,0 0 8-16,0 0-2 16,122 34-24-16,-71-16-40 15,2 5-24-15,-4 1-14 16,-4 1-9-16,-7 2-1 15,-9 1 1-15,-11-1 6 16,-10 0-7-16,-8 2 0 16,-1 2 0-16,-23 2 0 0,-14 4 2 15,-9 0-2-15,-6 1-21 16,-2-4-85-16,14-14-200 16,14-15-671-16</inkml:trace>
  <inkml:trace contextRef="#ctx0" brushRef="#br0" timeOffset="29829.2954">17325 4224 1365 0,'0'0'887'0,"0"0"-533"16,0 0-83-16,0 0-124 16,0 0-59-16,0 0-52 15,0 0 7-15,18 115 25 16,1-56-26-16,4 4-15 15,-1-1-14-15,-5-6-12 16,-3-5-1-16,-5-7-66 16,-3-11-72-16,-6-16-55 15,0-9-271-15,0-8-241 0</inkml:trace>
  <inkml:trace contextRef="#ctx0" brushRef="#br0" timeOffset="30046.5885">17303 4163 1483 0,'0'0'308'16,"0"0"-50"-16,0 0-95 16,0 0-44-16,0 0-34 15,109-58-32-15,-73 58-11 16,-1 12-8-16,-8 9-13 16,-11 9-5-16,-11 7 10 15,-5 4-10-15,-14 4 0 16,-16 0-9-16,-7 0-7 15,2-5-52-15,8-8-137 0,15-10-178 16,12-14-565-16</inkml:trace>
  <inkml:trace contextRef="#ctx0" brushRef="#br0" timeOffset="30311.1573">18068 3967 1810 0,'0'0'476'16,"0"0"-150"-16,0 0-122 15,-81 14-49-15,50 18-37 16,1 9 1-16,4 10-25 0,9 7-9 16,7 5-20-16,10 0-10 15,0 1-23-15,23-6-20 16,13-8-5-16,10-10-6 15,6-13-1-15,8-13-77 16,21-21-92-16,-14-19-80 16,-13-5-478-16</inkml:trace>
  <inkml:trace contextRef="#ctx0" brushRef="#br0" timeOffset="30533.7459">18370 4087 1664 0,'0'0'694'0,"0"0"-390"16,0 0-81 0,-18 86-37-16,18-44-33 0,4 7-27 15,12 3-38-15,2 0-37 16,3-3-19-16,-3-3-17 16,-3-8-8-16,-5-8-7 15,-1-11-21-15,-3-9-70 16,-5-7-65-16,-1-11-21 15,-7-13-71-15,-6-7-725 0</inkml:trace>
  <inkml:trace contextRef="#ctx0" brushRef="#br0" timeOffset="30725.138">18299 4146 170 0,'0'0'1718'16,"0"0"-1398"-16,0 0-113 15,0 0-101-15,0 0 7 16,0 0-54-16,96-19-32 16,-55 9-16-16,-2 0-11 15,-5 3-52-15,-2 6-170 16,-12 1-332-16,-7 0-376 0</inkml:trace>
  <inkml:trace contextRef="#ctx0" brushRef="#br0" timeOffset="30931.9434">18395 4341 902 0,'0'0'1023'15,"0"0"-642"-15,0 0-96 16,0 0-75-16,0 0-64 16,0 0-72-16,0 0-1 15,63 15-15-15,-37-16-22 16,1-9-16-16,-3 0-11 15,-6 0-9-15,-3 3-13 16,-2-3-74-16,-6 3-109 16,-4-3-495-16</inkml:trace>
  <inkml:trace contextRef="#ctx0" brushRef="#br0" timeOffset="31440.9537">18906 3537 1670 0,'0'0'395'15,"0"0"-119"-15,0 0-32 16,0 0-73-16,0 0-59 16,81-57-51-16,-19 80-13 15,26 30 24-15,18 26 6 16,-3 13-20-16,-23 6-7 16,-30-17-7-16,-29-24-16 15,-15-10 0-15,-6-6-10 16,-9 7-3-16,-21 6-6 15,-28 14 0-15,-33 2-8 16,-39 0-1-16,-18-14-82 0,30-19-110 16,23-23-428-16</inkml:trace>
  <inkml:trace contextRef="#ctx0" brushRef="#br0" timeOffset="44989.4402">6977 2467 1562 0,'0'0'357'16,"0"0"-101"-16,0 0-36 16,0 0-101-16,0 0-51 15,0 0-25-15,-30 95 32 0,20-3 49 16,0 11-33-16,3-16-31 15,7-23-5-15,0-27-33 16,0-9-10-16,13 3 0 16,5 2-11-16,8-1 0 15,6-8-1-15,5-7-28 16,5-11-84-16,16-15-160 16,-11-14-439-16,-9-6-1074 0</inkml:trace>
  <inkml:trace contextRef="#ctx0" brushRef="#br0" timeOffset="45162.0024">7199 2785 1587 0,'0'0'478'16,"0"0"-314"0,0 0-104-16,0 0-49 0,0 0-10 15,0 0 13-15,0 0-6 16,103 21 1-16,-66-27-9 15,-9-10-144-15,-7-4-408 0</inkml:trace>
  <inkml:trace contextRef="#ctx0" brushRef="#br0" timeOffset="45357.7257">7071 2343 1617 0,'0'0'302'0,"0"0"-119"16,0 0-69-16,0 0-53 16,86-72-30-16,-32 58-19 15,7 3-12-15,6 4 0 16,30 6-67-16,-15 1-463 16,-15 0-1103-16</inkml:trace>
  <inkml:trace contextRef="#ctx0" brushRef="#br0" timeOffset="45665.5127">7885 2614 1846 0,'0'0'482'15,"0"0"-243"-15,0 0-26 16,0 0-86-16,0 0-67 16,0 0-29-16,0 0-10 15,95 3-13-15,-62-3 1 16,-3 0-9-16,-2 0-6 15,-1 0-85-15,-8 3-203 16,-8 0-543-16</inkml:trace>
  <inkml:trace contextRef="#ctx0" brushRef="#br0" timeOffset="45877.4009">7807 2926 1818 0,'0'0'560'0,"0"0"-355"16,0 0-46-16,0 0-30 16,0 0-13-16,0 0-47 15,106 5-14-15,-61-5-28 0,-5 0-16 16,-4 0-11-16,-5 0-10 16,5-10-120-1,-9-2-392-15,-3-3-1586 0</inkml:trace>
  <inkml:trace contextRef="#ctx0" brushRef="#br0" timeOffset="47356.1276">12758 2336 1998 0,'0'0'466'16,"0"0"-218"-16,0 0-42 15,0 0-96-15,0 0-39 16,0 0-17-16,-30 128 39 15,28-31-12-15,2 5-29 16,0-16-25-16,0-22-10 16,2-25-11-16,-1-8-6 15,0-2-30-15,1-2-100 16,-2-4-50-16,-2-12-128 16,-9-11-399-16</inkml:trace>
  <inkml:trace contextRef="#ctx0" brushRef="#br0" timeOffset="47530.4557">12664 2302 1803 0,'0'0'479'15,"0"0"-227"-15,0 0-148 16,0 0-28-16,70-80-45 16,-25 65-24-16,6 2-7 15,3 4-6-15,-4 5-1 16,5 4-107-16,-10 0-183 15,-14 0-358-15</inkml:trace>
  <inkml:trace contextRef="#ctx0" brushRef="#br0" timeOffset="47695.7492">12718 2478 1894 0,'0'0'465'0,"0"0"-309"15,0 0-94-15,0 0-1 16,114 0-29-16,-20 0-32 16,-10-3-63-16,-8 0-795 0</inkml:trace>
  <inkml:trace contextRef="#ctx0" brushRef="#br0" timeOffset="48432.5015">13222 2629 1676 0,'0'0'389'0,"0"0"-118"15,0 0-116-15,0 0-71 16,0 0-48-16,0 0-21 15,104-23-14-15,-61 19-1 16,14 4-33-16,-12 0-196 16,-9 0-409-16</inkml:trace>
  <inkml:trace contextRef="#ctx0" brushRef="#br0" timeOffset="48600.09">13274 2820 1807 0,'0'0'315'16,"0"0"-156"-16,0 0-66 0,134 3 72 15,0-4-96-15,23-13-63 16,-27 2-6-16,-32-2-685 0</inkml:trace>
  <inkml:trace contextRef="#ctx0" brushRef="#br0" timeOffset="49725.5108">14707 2498 1015 0,'0'0'278'15,"0"0"-43"-15,19-75-8 16,-17 44 13-16,-2 3-58 16,0 7-31-16,-9 4-27 15,-7 5-11-15,-7 8-43 0,-5 4-34 16,-7 7-8-16,-3 19 7 15,-2 4 2-15,6 3-3 16,11 3-8-16,10-3-16 16,13-3-8-16,3-4 4 15,22-1-6-15,15 0 1 16,6-4 0-16,5 1 6 16,-5-2-7-16,-5 1 6 15,-10 1-6-15,-9-2 0 16,-8 2-1-16,-10-2 0 15,-4 0 0-15,-1-1 1 16,-22 2 1-16,-7 2-1 16,-5-2 0-16,-3-3 0 15,0-4-9-15,8-7-97 16,16-7-108-16,11-15-361 0,3-10-959 0</inkml:trace>
  <inkml:trace contextRef="#ctx0" brushRef="#br0" timeOffset="49916.1989">14952 2484 1793 0,'0'0'369'0,"0"0"-193"16,0 0-109-16,0 71 22 16,3-28 12-16,1 5-55 15,1 5-29-15,0 0-16 16,-3-2-1-16,-2-4-61 15,0-8-190-15,-7-11-407 16,-4-14-640-16</inkml:trace>
  <inkml:trace contextRef="#ctx0" brushRef="#br0" timeOffset="50125.1088">14959 2369 1458 0,'0'0'345'0,"0"0"-92"16,0 0-166-16,88-62-32 15,-50 60-12-15,3 2-12 16,-3 6-5-16,-4 15 2 16,-9 5-13-16,-10 3-6 15,-9 5 0-15,-6 1 0 16,-14 2-3-16,-12 0-6 16,-5-2-1-16,-7 1-132 0,9-10-262 15,12-9-527-15</inkml:trace>
  <inkml:trace contextRef="#ctx0" brushRef="#br0" timeOffset="51025.0669">15644 2435 1094 0,'0'0'986'15,"0"0"-744"-15,0 0-34 16,0 0-84-16,-107-9 0 15,75 20-36-15,1 7-23 0,3 6-26 16,5 6-16-16,4 3-16 16,10 3-5-16,4 0-1 15,5 1-1-15,11-8 0 16,12-4-1-16,7-11-13 16,3-10-23-16,5-4-19 15,-4-14-26-15,-2-15-28 16,-4-5-6-16,-9-7 41 15,-7-3 50-15,-8 0 20 16,-4 6 5-16,0 9 16 16,0 7 12-16,-6 10 21 15,0 7 15-15,2 5-20 16,1 0-44-16,-1 19-2 16,4 7 2-16,0 8 0 0,14 6-1 15,13-2 0-15,6-1 1 16,4-7-1-16,4-8-11 15,-3-9-65-15,-5-13-24 16,-5 0-8-16,-6-19 22 16,-6-9 41-16,-6-7 46 15,-5-5 0-15,-3-2 81 16,-2 3 20-16,0 7 17 16,0 13 14-16,0 9-32 15,-2 10-54-15,1 3-46 16,1 21-4-16,0 10 3 15,0 11 0-15,0 5 1 0,1 2-1 16,7-6 1-16,-3-5 0 16,0-12 0-16,-5-10-1 15,3-11-19-15,-3-8-12 16,0-7 30-16,0-20-16 16,0-12 3-16,0-11 5 15,0-8 8-15,0 2 2 16,0 5 0-16,1 13 0 15,4 13 2-15,3 15 2 16,2 10-4-16,2 7-13 16,4 16 4-16,2 9 8 15,3 5 1-15,-2-1 10 16,-2 0 1-16,-1-6-1 0,-6-8-8 16,0-7 4-16,-5-6-5 15,0-9 8-15,-1 0 20 16,2-16 2-16,6-14-6 15,2-15-10-15,5-6 5 16,-1-2 14-16,3 4 2 16,-5 10 0-16,2 18-5 15,-1 16-17-15,5 5-14 16,9 29 0-16,9 11 9 16,7 13 6-16,8 8-5 15,-3 3-10-15,-4 1 0 16,-12 16-30-16,-12-15-157 15,-23-17-593-15</inkml:trace>
  <inkml:trace contextRef="#ctx0" brushRef="#br0" timeOffset="52030.6818">8589 1857 1575 0,'0'0'389'0,"0"0"-114"15,0 0-38-15,0 0-108 16,0 0-87-16,0 0-35 16,0 0-6-16,-11 74 10 15,11-39-11-15,0-1 0 0,9 0 0 16,8 8-79-16,-1-9-191 15,-3-11-468-15</inkml:trace>
  <inkml:trace contextRef="#ctx0" brushRef="#br0" timeOffset="52208.1275">8689 1797 1625 0,'0'0'542'16,"0"0"-334"-16,0 0-126 15,0 0-64-15,0 0-17 16,0 0 6-16,34 101 3 16,-17-51-4-16,9 31-6 15,-3-14-88-15,-4-4-524 0</inkml:trace>
  <inkml:trace contextRef="#ctx0" brushRef="#br0" timeOffset="53459.4903">9241 2459 1446 0,'0'0'489'0,"0"0"-269"0,0 0 17 15,0 0-61-15,0 0-101 16,0 0-55-16,0 0-19 15,-25 136 18-15,20-30 37 16,-3-13-11-16,0-24-26 16,-1-25-8-16,4-14-11 15,-3-3 1-15,4-2 0 16,-2-5 0-16,5-11 0 16,1-9 6-16,0-4 5 15,0-21-1-15,0-6-10 16,0-10 0-16,4 4-1 15,3 6 1-15,-1 9 0 16,-3 13-1-16,3 9-1 16,2 0-5-16,7 15-1 15,5 8 7-15,3 4 10 0,4-2-1 16,3-2 1-16,-4-6-9 16,1-3 5-16,-1-9-5 15,-3-5 1-15,-1-3 7 16,-3-19 1-16,-2-13-3 15,-4-22-6-15,-6-29 0 16,-7-30 1-16,-9-17-1 16,-16 4 6-16,-2 28-6 15,4 35 0-15,7 29-1 16,0 21 6-16,4 5 39 16,-3 8-1-16,-3 3-19 15,-3 29-24-15,-2 27 0 0,3 24 5 16,7 19 2-16,11-6-7 15,2-18-1-15,13-25 0 16,9-14 0-16,16 0-10 16,8 1-87-16,38-13-182 15,-14-11-292-15,-10-13-427 0</inkml:trace>
  <inkml:trace contextRef="#ctx0" brushRef="#br0" timeOffset="53811.6622">9658 2555 909 0,'0'0'720'0,"0"0"-543"0,0 0-62 15,0 0-28-15,0 0-36 16,0 0-11-16,39 85-8 16,-14-74-17-16,1-4-6 15,-4-7 1-15,-1 0 0 16,-3-7 3-16,-5-10-1 15,-2-7 9-15,-5-1 32 16,-6-4 24-16,0 3-3 16,-2 2 9-16,-14 7 5 15,-3 7-9-15,-4 10-30 16,1 0-25-16,-2 17-4 16,7 12 6-16,6 8-14 15,11 10-11-15,1 2-1 0,27 0-2 16,17-1 1-16,7-7 0 15,10-12-57-15,2-12-124 16,9-20-112-16,-18-16-266 16,-15-7-108-16</inkml:trace>
  <inkml:trace contextRef="#ctx0" brushRef="#br0" timeOffset="54356.6492">10152 2654 403 0,'0'0'678'0,"0"0"-178"16,-19-83-146-16,6 60-46 15,0 6-77-15,0 11-29 16,-1 6-65-16,-2 2-71 15,-3 22-36-15,1 12-14 16,0 7-1-16,7 7-3 16,7-1-4-16,4-4-8 15,0-6 0-15,12-10 0 16,4-9-6-16,7-14-27 0,-1-6-16 16,-1-12-2-16,-3-14-3 15,-4-11-1-15,-1-6 28 16,-7-2 17-16,1 0 9 15,-4 5 1-15,-2 8 6 16,-1 9 37-16,0 10 25 16,0 9 7-16,0 4-26 15,-3 6-37-15,-5 16-12 16,2 9 6-16,3 6 1 16,3 1 2-16,0 1-8 15,17-8-1-15,10-6 2 16,6-8-1-16,4-12 10 0,-2-5-10 15,-4-3 7 1,-6-21-7-16,-5-6-1 0,-10-7 0 16,-4-1-1-16,-4 0 0 15,-2 2 0-15,0 8 1 16,0 5-1-16,-2 6 1 16,1 4 0-16,1 6 0 15,0 3 0-15,0 4-7 16,1 0-13-16,10 9 7 15,4 11 4-15,2 6 7 16,0 6 2-16,2 0 6 16,-1-1 7-16,0-2-5 15,-3-5-7-15,0-7-1 0,-3-5 0 16,4-12-59-16,-4-4-214 16,-4-15-519-16</inkml:trace>
  <inkml:trace contextRef="#ctx0" brushRef="#br0" timeOffset="54562.5616">10470 1874 2090 0,'0'0'288'16,"0"0"-10"-16,0 0-158 15,0 0-59-15,0 0-45 16,0 0 42-16,13 77-26 0,4-40-11 15,-3 2-11-15,0 1-10 16,2 8-21-16,-5-8-157 16,-5-14-475-16</inkml:trace>
  <inkml:trace contextRef="#ctx0" brushRef="#br0" timeOffset="54757.7686">10614 1693 2080 0,'0'0'355'16,"0"0"-217"-16,0 0-62 15,0 0 79-15,10 116-33 16,8-51-54-16,2-2-40 0,-5 5-19 16,-3 3-9-16,-12 10-68 15,0-8-214-15,-13-15-857 0</inkml:trace>
  <inkml:trace contextRef="#ctx0" brushRef="#br0" timeOffset="55996.4045">14037 2095 1162 0,'0'0'363'0,"0"0"3"0,0 0-81 15,0 0-65 1,0 0-67-16,0 0-44 0,-11-30-63 16,11 30-39-16,0 8-7 15,11 8-8-15,6 8 7 16,4 5 1-16,1 1 0 16,6 8-112-16,-5-7-182 15,-8-11-414-15</inkml:trace>
  <inkml:trace contextRef="#ctx0" brushRef="#br0" timeOffset="56169.8826">14078 2003 1407 0,'0'0'522'0,"0"0"-193"0,0 0-175 16,0 0-116-16,0 0-9 15,0 0 45-15,91 67-26 16,-50-28-25-16,7 4-18 15,45 12-5-15,-11-11-225 16,1-12-633-16</inkml:trace>
  <inkml:trace contextRef="#ctx0" brushRef="#br0" timeOffset="56746.0685">16892 1797 827 0,'0'0'372'16,"0"0"-46"-16,0 0 32 15,0 0-88-15,0 0-55 16,0 0-68-16,0 0-59 0,-64-24-57 16,51 47-20-16,-1 5-2 15,2 5-8-15,2 2 0 16,6-2 0-16,4-2-1 16,0 3-107-16,9-7-163 15,5-10-420-15</inkml:trace>
  <inkml:trace contextRef="#ctx0" brushRef="#br0" timeOffset="56937.9735">16889 1702 1332 0,'0'0'385'16,"0"0"9"-16,0 0-189 15,0 0-125-15,0 0-52 16,0 0 67-16,0 95-19 15,0-47-37-15,0 5-29 16,-17 34-10-16,-3-13-58 16,-11-7-418-16</inkml:trace>
  <inkml:trace contextRef="#ctx0" brushRef="#br0" timeOffset="69832.5637">13407 5293 993 0,'0'0'310'16,"0"0"-36"-16,0 0-1 15,0 0-3-15,0 0-49 16,-39-52-52-16,34 48-27 15,2 2-17-15,-1 2-40 16,4 0-33-16,0 0-25 16,0 0-27-16,0 7 1 15,0 10-1-15,0 4 6 16,0 6-4-16,0 2 4 16,0 3-5-16,4 2-1 15,-1 0 1-15,0 0 0 0,2-1 0 16,1-1-1-1,-1 1-1-15,3-1-32 0,0-6-46 16,-1-3-46-16,2-2-39 16,0-6-79-16,4-5-144 15,-2-6-152-15,-1-4-415 0</inkml:trace>
  <inkml:trace contextRef="#ctx0" brushRef="#br0" timeOffset="70165.5402">13617 5489 1019 0,'0'0'313'16,"0"0"-69"-16,0 0 2 15,0 0 0-15,0 0-57 16,0 0-56-16,0 0-60 16,0-5-40-16,0 22 39 15,6 3 16-15,3 4-19 16,-2 2-13-16,1-1-27 16,-2-1-14-16,1-1-14 15,2-3 1-15,-4-1-2 16,2-4-14-16,-1-2-105 15,3-7-132-15,-5-5-310 0,-2-1-177 16</inkml:trace>
  <inkml:trace contextRef="#ctx0" brushRef="#br0" timeOffset="70478.0507">13565 5296 1270 0,'0'0'263'16,"0"0"-76"-16,0 0-10 15,0 0-77-15,0 0 7 16,0 0-20-16,0 0-52 16,-36 50-18-16,39-40-10 0,7-3 0 15,-2-4-5 1,1-3 5-16,0 0-1 0,1-7 2 15,-1-6 5-15,-1-6-3 16,-4 0 1-16,-1-1-5 16,-3 1-4-16,0 2-1 15,-4 3-1-15,-5 6-6 16,-6 8-71-16,1 0-195 16,4 8-289-16</inkml:trace>
  <inkml:trace contextRef="#ctx0" brushRef="#br0" timeOffset="73318.901">13842 5303 225 0,'0'0'212'0,"0"0"-105"16,0 0 17-16,0 0-11 15,0 0-5-15,0 0-10 16,0 0-8-16,-10-22-28 16,8 17 38-16,2 0 41 15,-1-5-15-15,-1 3-5 16,1 0 10-16,-1 1 24 15,1 2-1-15,1 0-5 16,-2 3-6-16,2 1-41 16,0 0-51-16,0 11-26 15,0 13-1-15,8 9 71 16,4 9-17-16,4 8-10 16,-2 2-21-16,0 0-19 0,-3-1-6 15,-2-3-11 1,0-6-10-16,-3-5 7 0,0-7-8 15,0-5-1-15,-1-5-5 16,0-6-103-16,-2-10-110 16,2-4-400-16,-4 0-630 0</inkml:trace>
  <inkml:trace contextRef="#ctx0" brushRef="#br0" timeOffset="74752.8656">14131 5188 992 0,'0'0'286'0,"0"0"-52"0,0 0 51 15,0 0-9-15,0 0-42 16,0 0-56-16,0 0-77 15,-50-47-66-15,50 73-34 16,3 14 28-16,10 10 25 16,2 6-17-16,4 3-19 15,-1-2-16-15,-3-2 4 16,2-2-6-16,-2-4-5 16,-1-6-123-16,2-6-162 15,-2-11-411-15,-5-14-466 0</inkml:trace>
  <inkml:trace contextRef="#ctx0" brushRef="#br0" timeOffset="74928.9024">14290 5484 1326 0,'0'0'307'16,"0"0"-214"-16,0 0 64 16,0 0 52-16,16 78-63 15,-7-49-44-15,0 1-38 16,1-2-37-16,-2-2-21 15,-2-4-6-15,-3-4-51 16,0-9-227-16,-3-6-383 0</inkml:trace>
  <inkml:trace contextRef="#ctx0" brushRef="#br0" timeOffset="75091.5831">14209 5249 1262 0,'0'0'220'0,"0"0"-79"16,0 0-106-16,0 0-27 15,0 0-8-15,0 0-95 16,0 0-523-16</inkml:trace>
  <inkml:trace contextRef="#ctx0" brushRef="#br0" timeOffset="75614.6457">13927 5350 1020 0,'0'0'254'15,"0"0"-32"-15,0 0-52 16,0 0-13-16,0 0 1 16,0 0-76-16,0 0-69 15,-10-14-13-15,10 39 0 16,0 6 23-16,0 3 9 15,0 4-3-15,0-2-3 0,-5-4-7 16,2-3-13 0,3-6-6-16,0-7 0 0,6-6 0 15,14-5-1-15,15-5-13 16,10 0-51-16,48-27-146 16,-10 3-59-1,-4-3-323-15</inkml:trace>
  <inkml:trace contextRef="#ctx0" brushRef="#br0" timeOffset="76545.1612">14525 5092 1309 0,'0'0'286'16,"0"0"38"-16,0 0-57 15,0 0-73-15,0 0-110 16,0 0-60-16,0 0 25 16,-16 104 40-16,32-43-32 15,3 2-17-15,3-1-13 16,-2-3-6-16,1-4-12 15,-3-9-8-15,0-6 0 16,-6-12 0-16,0-11-1 16,-6-12 0-16,-3-5 0 15,-1-5 13-15,0-16-7 0,-2-6-5 16,2-1 1-16,-2 5-1 16,1 4 0-16,1 10-1 15,4 7 0-15,7 2-10 16,4 3 1-16,7 12 7 15,5 3 2-15,3 2 0 16,4 2 0-16,1-2 0 16,-2-4 1-16,-2-5-1 15,-3-7-47-15,-8-4-58 16,-5-3-12-16,-8-15 10 16,-5-7 43-16,-4-6 29 0,0-3 23 15,-10 2 12 1,-1 4 12-16,2 8 65 15,-1 8 21-15,6 7 15 16,1 5-19-16,0 0-49 0,3 4-42 16,0 12 4-16,0 7-7 15,6 4 6-15,8 1-5 16,8-3 1-16,3-2-1 16,3-6 0-16,2-6-1 15,-5-8 0-15,-4-3-40 16,-6-1 3-16,-6-15 8 15,-3-4 5-15,-2-5 7 0,-4-1 15 16,0 2 1 0,0 2 1-16,0 10 0 0,0 4 24 15,0 7 19-15,0 1-32 16,0 9-11-16,2 11 0 16,12 8 0-16,3 5 11 15,5 3 0-15,6-3-10 16,0-6 7-16,-1-5-8 15,-3-8 2-15,-4-11 5 16,-6-3 4-16,-4 0 8 16,-1-20-2-16,-7-3-4 15,-2-9-12-15,0-5-1 16,-2-1 2-16,-14-3-1 16,-2 2-1-16,-3 9 0 15,0 9 0-15,3 11-58 0,5 10-23 16,7 0-54-16,6 17-80 15,18 14-116-15,12-6-1 16,2-6-349-16</inkml:trace>
  <inkml:trace contextRef="#ctx0" brushRef="#br0" timeOffset="76983.3491">15595 5314 1395 0,'0'0'373'0,"0"0"-69"16,0 0-126-16,0 0-67 16,0 0-47-16,-81 45-4 15,68-12 2-15,7 6-14 16,2 2-20-16,4 3-13 0,0-6-14 16,8-1 7-16,3-8-8 15,5-9 0-15,-2-11 0 16,0-9 0-16,0-3 1 15,1-22 6-15,-3-10-7 16,-6-9-6-16,-1-22 5 16,-5-21-5-16,-19-25 6 15,-8-8 0-15,1 22 0 16,6 27 64-16,10 36 12 16,4 18 20-16,1 6 22 15,2 5-27-15,2 6-42 16,1 6-49-16,0 39-3 15,12 27 3-15,15 24 18 0,2 11-4 16,3-6 1-16,-4-13-5 16,-7-22 2-16,-3-14-12 15,0-13-11-15,5-7-82 16,39 1-104-16,-7-7-372 16,6-11-784-16</inkml:trace>
  <inkml:trace contextRef="#ctx0" brushRef="#br0" timeOffset="77299.1001">16444 5444 886 0,'0'0'903'0,"0"0"-575"16,0 0-153-16,0 0-59 15,0 0-45-15,0 0-46 16,0 0-13-16,61 0-10 0,-28-6-2 15,8-3-127-15,-10 3-371 16,-6 0-406-16</inkml:trace>
  <inkml:trace contextRef="#ctx0" brushRef="#br0" timeOffset="77462.5194">16478 5562 1472 0,'0'0'364'0,"0"0"-67"15,0 0-149-15,0 0-53 16,0 0-45-16,0 0-25 16,82 22-11-16,-32-32-14 15,21-16-74-15,-12 1-234 16,-12 0-497-16</inkml:trace>
  <inkml:trace contextRef="#ctx0" brushRef="#br0" timeOffset="77723.335">16795 5171 1859 0,'0'0'309'0,"0"0"-2"16,0 0-181-16,0 0-69 16,0 0-20-16,0 0 52 15,131 61 6-15,-65-22-34 16,2 6-24-16,-3 2-4 15,-11 4 2-15,-10 2-12 0,-14 0-5 16,-19 1-9 0,-11 1 3-16,-48 7-1 0,-62 14-10 15,-90 23-1-15,-71 13-18 16,36-23-130-16,10-15-625 16</inkml:trace>
  <inkml:trace contextRef="#ctx0" brushRef="#br0" timeOffset="79084.6419">17944 5170 1326 0,'0'0'499'16,"0"0"-191"-16,0 0-104 15,0 0-69-15,0 0-7 16,0 0 48-16,3 87-45 16,6-47-44-16,3 4-28 15,4 2-15-15,0 1-7 16,3-2-13-16,-5-1-10 15,0-5-8-15,-3-1-6 0,-1-6 0 16,-4-1 0-16,-3-7-51 16,-2-7-53-16,-1-6-89 15,0-7-194-15,-9-4-333 0</inkml:trace>
  <inkml:trace contextRef="#ctx0" brushRef="#br0" timeOffset="79355.9743">17999 5190 1607 0,'0'0'375'0,"0"0"-107"16,0 0-99-16,82-79-18 0,-43 60-34 16,4 8-35-16,1 5-29 15,-3 6-6-15,-4 4-10 16,-4 15-3-16,-6 2 2 15,-5 3 9-15,-7 0 6 16,-7 2-23-16,-8-1-7 16,0 2 3-16,-15 2-12 15,-16 1-11-15,-14 4-1 16,-53 11-62-16,8-7-128 16,-5-13-576-16</inkml:trace>
  <inkml:trace contextRef="#ctx0" brushRef="#br0" timeOffset="84123.9524">18799 5000 1408 0,'0'0'357'15,"0"0"-28"-15,-123 17-53 16,68 11-50-16,5 12-29 15,9 10-64-15,11 6-55 0,14 2-29 16,13 1-15-16,3-1-13 16,22-5-6-16,16-7-13 15,27-7-2-15,38-15 0 16,39-22-46-16,25-7-57 16,3-31-105-16,-43 2-390 15,-41 3-957-15</inkml:trace>
  <inkml:trace contextRef="#ctx0" brushRef="#br0" timeOffset="84510.8682">20172 4777 383 0,'0'0'1127'16,"0"0"-646"-16,0 0-144 15,0 0-22-15,0 0-87 16,0 0-78-16,0 0-68 15,-65 16-27-15,60 41 41 0,5 23-8 16,0 0-4 0,0-8-22-16,2-9-28 0,3-17-16 15,3 4-6-15,0 3-11 16,-1-6-1-16,-1-10-10 16,-3-4-75-16,0-10-71 15,0-15-48-15,-1-6-105 16,-2-2-474-16</inkml:trace>
  <inkml:trace contextRef="#ctx0" brushRef="#br0" timeOffset="84742.2867">20378 4949 2036 0,'0'0'540'0,"0"0"-339"0,0 0-98 16,0 0 63-16,15 115-6 15,-6-61-53-15,-2 1-22 16,1-3-39-16,-2-3-25 16,0-3-15-16,-2-8-6 15,-2-7-6-15,-2-9-86 16,0-9-57-16,0-13-41 16,-2-10-56-16,-8-12-528 0</inkml:trace>
  <inkml:trace contextRef="#ctx0" brushRef="#br0" timeOffset="84917.7576">20340 4914 1453 0,'0'0'502'0,"0"0"-215"16,0 0-130-16,0 0-46 16,0 0-37-16,83-78-41 15,-47 63-20-15,1 3-12 16,-2 2-1-16,-1 3-51 15,-3 4-163-15,-7 2-390 16,-11 1-631-16</inkml:trace>
  <inkml:trace contextRef="#ctx0" brushRef="#br0" timeOffset="85113.7296">20416 5112 1646 0,'0'0'543'0,"0"0"-281"16,0 0-80-16,0 0-30 16,0 0-82-16,0 0-24 15,0 0-8-15,84-8-25 16,-48-1-13-16,15-18-76 16,-9 5-294-16,-8-2-796 0</inkml:trace>
  <inkml:trace contextRef="#ctx0" brushRef="#br0" timeOffset="85658.7821">20830 4507 1761 0,'0'0'384'0,"0"0"-113"16,0 0-118-16,0 0-31 15,92 55 11-15,-17 16-9 0,16 35-24 16,-3 20-18-16,-24 1 2 16,-31-10-22-16,-33-13-31 15,-33-3-16-15,-40 2-3 16,-35 0-12-16,-42-3-77 15,27-28-110-15,-10-18-546 16</inkml:trace>
  <inkml:trace contextRef="#ctx0" brushRef="#br0" timeOffset="88356.7227">19501 5082 907 0,'0'0'610'0,"0"0"-385"16,0 0 7-16,0 0 1 16,-40-77-39-16,34 72-50 15,3 1-11-15,0 4-45 16,2 0-47-16,1 4-18 16,0 13-17-16,0 12 6 15,0 9 18-15,0 9 11 16,6 4-9-16,2 0-11 15,4 0-3-15,0-1-5 16,6-6-11-16,3-6-1 16,-1-9 1-16,2-7-2 15,3-7 0-15,-1-11-30 0,0-4-48 16,6-12-108-16,-5-9-186 16,-7-4-423-16</inkml:trace>
  <inkml:trace contextRef="#ctx0" brushRef="#br0" timeOffset="88544.6141">19614 5307 1352 0,'0'0'321'16,"0"0"-140"-16,0 0-39 0,0 0 9 15,0 0-87-15,0 0-16 16,0 0-21-16,91-19-27 15,-55-6-58-15,-7 5-272 16,-10 1-477-16</inkml:trace>
  <inkml:trace contextRef="#ctx0" brushRef="#br0" timeOffset="88745.7824">19526 5023 933 0,'0'0'847'16,"0"0"-620"-16,0 0-32 15,0 0-69-15,0 0-48 0,0 0-46 16,83-70-25-16,-28 47-6 16,33-8-1-16,-14 9-174 15,-10 5-440-15</inkml:trace>
  <inkml:trace contextRef="#ctx0" brushRef="#br0" timeOffset="104777.9243">14785 6827 1458 0,'0'0'504'15,"0"0"-194"-15,0 0-15 16,0 0-110-16,-21 5-95 16,21 38-47-16,0 29 26 0,0 21 1 15,7-4-18-15,3-16-14 16,0-22-14-16,-4-16-15 16,3 1-8-16,2-2-1 15,0 1-5-15,-2-11-76 16,-3-13-83-16,-2-8-298 15,-4-3-223-15</inkml:trace>
  <inkml:trace contextRef="#ctx0" brushRef="#br0" timeOffset="104951.2124">14755 6777 1410 0,'0'0'402'0,"0"0"-91"16,0 0-133-1,61-73-61-15,-28 53-60 0,4 3-36 16,2 4-21-16,-1 8-20 16,3 5-170-16,-10 5-320 15,-11 8-255-15</inkml:trace>
  <inkml:trace contextRef="#ctx0" brushRef="#br0" timeOffset="105125.0694">14840 6991 1337 0,'0'0'496'0,"0"0"-135"16,0 0-124 0,0 0-42-16,0 0-65 0,0 0-65 15,0 0-38-15,22-19-19 16,11-6-7-16,6-5-1 16,13-19-87-16,-7 8-233 15,-11 0-480-15</inkml:trace>
  <inkml:trace contextRef="#ctx0" brushRef="#br0" timeOffset="105415.3748">15256 6176 1796 0,'0'0'362'15,"0"0"-30"-15,0 0-67 0,0 0-84 16,-96-35-50-16,71 53-47 16,-3 16-19-16,0 13 7 15,8 6-8-15,4 4-9 16,11 2-19-16,5-4-12 16,9-4-9-16,18-5-6 15,8-8 3-15,9-8-12 16,9-7-1-16,21-12-87 15,41-11-101-15,-15-5-145 16,-6-12-685-16</inkml:trace>
  <inkml:trace contextRef="#ctx0" brushRef="#br0" timeOffset="105756.2536">15742 6859 1657 0,'0'0'512'0,"0"0"-206"15,0 0-100-15,0 0-57 16,0 0-58-16,0 0-43 16,0 0-30-16,3-3-18 15,20-3 2-15,8 0 4 16,2-4-6-16,3 0-2 16,-2 1-88-16,-1 1-169 15,-8 1-354-15,-9 3-658 0</inkml:trace>
  <inkml:trace contextRef="#ctx0" brushRef="#br0" timeOffset="105925.5682">15739 7065 1587 0,'0'0'563'0,"0"0"-286"0,0 0-117 15,0 0-2-15,0 0-67 16,0 0-44-16,114-32-7 15,-7-9-21-15,16-6-19 16,-22 11-82-16,-29 7-572 0</inkml:trace>
  <inkml:trace contextRef="#ctx0" brushRef="#br0" timeOffset="106495.9191">16539 6668 1820 0,'0'0'493'0,"0"0"-246"15,0 0-145-15,0 0-64 16,0 0 31-16,-8 111 6 15,19-63-22-15,-1 3-29 16,-1-4-10-16,-1-2-8 16,-4-9-5-16,2-8 1 15,-4-9-1-15,-2-13 0 16,0-6 0-16,0-6 12 16,-14-24-6-16,-1-12-7 15,-2-11 0-15,7-5 1 16,4 2 1-16,6 9-2 15,0 10 0-15,19 17-1 0,6 12-11 16,6 8 11 0,5 9 1-16,2 18 14 0,0 6 1 15,-5 6-8-15,-3 0-6 16,-4 0-1-16,0-5-1 16,6 3-61-16,-5-10-235 15,-5-13-613-15</inkml:trace>
  <inkml:trace contextRef="#ctx0" brushRef="#br0" timeOffset="106820.9824">16960 6662 1824 0,'0'0'390'0,"0"0"-80"15,0 0-138-15,-50 73-9 0,43-28-46 16,7 4-29-16,0 4-15 15,21-4-31-15,7-5-25 16,3-10-16-16,3-12 5 16,0-16-4-16,-3-6 4 15,-4-13 4-15,-5-15-10 16,-7-10 0-16,-8-9-14 16,-7-6-2-16,0-5-4 15,-19 1 1-15,-3 7-4 16,-3 9 10-16,3 15-4 0,2 15-16 15,3 11-19 1,6 0-17-16,7 19-52 0,4 14-114 16,13-1-121-16,8-7-363 0</inkml:trace>
  <inkml:trace contextRef="#ctx0" brushRef="#br0" timeOffset="107190.0202">17262 6632 1255 0,'0'0'695'16,"0"0"-368"-16,0 0-172 15,0 0-103-15,0 0-9 16,0 0 72-16,29 84-15 16,-15-50-29-16,-1 0-29 0,-4-1-16 15,-1-6-16-15,-5-6-9 16,-1-8 0-16,-1-3 0 15,-1-10 8-15,0 0 3 16,0-16 3-16,0-14-7 16,0-9-2-16,0-7-6 15,0 2 1-15,0 5-1 16,11 13 0-16,1 9-2 16,4 12 2-16,3 5 1 15,3 10 10-15,0 16-2 16,2 5 4-16,-2 5-4 15,-3 2-3-15,5 0-5 16,2-2-1-16,22-2-57 16,-5-9-173-16,-3-13-529 0</inkml:trace>
  <inkml:trace contextRef="#ctx0" brushRef="#br0" timeOffset="107475.369">17830 6545 1639 0,'0'0'371'0,"0"0"-26"16,0 0-143-16,-68 81-23 15,61-51-60-15,7 1-62 16,3-3-39-16,19-1-11 16,6-3-6-16,4-6 0 15,4-3-1-15,-2-6 1 16,-4-2-1-16,0-1-1 0,-8 0-19 15,-6-4 13 1,-8 3-14-16,-8 0-21 0,0 5 15 16,-18-1 12-16,-12 3-19 15,-8 1-54-15,-8-4-76 16,8-6-347-16,11-3-331 0</inkml:trace>
  <inkml:trace contextRef="#ctx0" brushRef="#br0" timeOffset="107682.769">18053 6553 1483 0,'0'0'642'15,"0"0"-413"-15,0 0-133 16,0 0 60-16,24 93-7 16,-7-44-67-16,5 5-35 15,1 0-21-15,0-1-18 16,-4-5-8-16,-2-7 0 15,-5-7-57-15,-5-10-182 16,-7-23-228-16,0-1-250 16,0-13-693-16</inkml:trace>
  <inkml:trace contextRef="#ctx0" brushRef="#br0" timeOffset="107885.4581">18075 6547 932 0,'0'0'620'0,"0"0"-309"0,-9-72-115 16,9 50-50-1,15 5-35-15,11 6-45 0,5 9-8 16,5 2-16-16,1 7 1 16,-1 15 28-16,-9 7-7 15,-9 5-15-15,-6 7-14 16,-12 2-17-16,0 3-8 16,-12-4-4-16,-4-1-6 15,5-3-110-15,5-11-199 16,6-13-375-16</inkml:trace>
  <inkml:trace contextRef="#ctx0" brushRef="#br0" timeOffset="108789.9864">18503 6539 1622 0,'0'0'368'0,"0"0"107"15,0 0-255-15,0 0-36 16,0 0-71-16,0 0-43 15,0 0-34-15,-79 21-9 16,63 9 5-16,3 8-5 16,4 2-8-16,4 2-4 15,5-3-13-15,0-6-1 16,11-8-1-16,12-8 0 16,3-12-6-16,3-5-18 15,1-9-21-15,0-18-31 16,-8-9-17-16,-6-10 8 0,-10-5 16 15,-6-2 22-15,0 5 26 16,-3 4 15 0,-7 13 6-16,1 9 22 0,2 12 30 15,4 8-4 1,2 2-24-16,1 9-22 0,0 13-1 16,14 5 6-16,9 4-5 15,7 0 5-15,5-3-1 16,1-5-6-16,0-9 0 15,-3-9-29-15,-7-5-52 16,-4 0-32-16,-9-16-19 16,-5-7 66-16,-5-4 42 15,-3-4 14-15,0-1 10 0,0 4 37 16,0 4 66 0,-3 10 14-16,1 5-12 0,2 7-35 15,0 2-42-15,0 8-28 16,2 14 0-16,9 7 14 15,3 4 5-15,1 1-8 16,-3-2-2-16,-2-5-2 16,-1-6-6-16,-3-5-1 15,-3-9-1-15,-3-7-14 16,0 0 6-16,0-17 9 16,0-14-11-16,-4-9 10 15,-1-3-9-15,2-1 9 16,3 8 1-16,0 9-1 15,0 13 1-15,0 7 0 16,11 7-1-16,2 5 1 0,6 11 0 16,5 9 2-16,1 3 19 15,-3 2-8-15,-2-1 2 16,-6-2-3-16,-2-3-3 16,-6-5-3-16,-3-8-5 15,-3-5 0-15,0-6 11 16,0 0 25-16,0-20 26 15,-2-9-35-15,-2-5-4 16,1-4 2-16,3 5-16 16,0 5 7-16,0 11 7 15,3 9-9-15,6 8-14 16,7 0 0-16,4 5-1 16,8 9 1-16,3 3 7 0,1 2-7 15,-4 0-2 1,-5-1-22-16,-2-4-79 0,-8-5-59 15,-7-5-305-15,-1-4-711 0</inkml:trace>
  <inkml:trace contextRef="#ctx0" brushRef="#br0" timeOffset="109024.9619">19203 5950 2212 0,'0'0'280'0,"0"0"-166"16,92 57 87-16,-7 3-36 0,-1 0-41 15,-8-1-45-15,-15 1-11 16,-16 3-38-16,-17 23-11 16,-28 27-8-16,-43 11-10 15,-65 1-1-15,-55 0-74 16,-52-7-86-16,31-29-211 15,-3-15-1230-15</inkml:trace>
  <inkml:trace contextRef="#ctx0" brushRef="#br0" timeOffset="112018.6902">14654 6543 333 0,'0'0'237'0,"0"0"-10"15,0 0-41 1,0 0 8-16,0 0-9 0,0 0-31 16,-44-57-24-16,31 55 7 15,-1 2 12-15,-6 0-45 16,-6 12-14-16,-5 15-17 15,-5 13 7-15,-7 23 6 16,4 24-22-16,13 22 4 16,16 5-17-16,10-19-19 15,27-27 3-15,30-18-13 16,40-12-16-16,41-15 6 16,44-20-11-16,27-20 5 15,15-30-6-15,13-20-56 16,-53 13-431-16,-37-2-1193 0</inkml:trace>
  <inkml:trace contextRef="#ctx0" brushRef="#br0" timeOffset="131905.7179">20365 6399 310 0,'0'0'1642'15,"0"0"-1351"-15,0 0-146 16,0 0-47-16,24 96 42 16,-5-46-15-16,6 7-34 15,2 3-37-15,3-4-26 16,0-3-11-16,0-3-11 0,-6-8-6 16,-2-5 0-16,-8-9-38 15,-1-7-94-15,-7-6-98 16,-6-15-152-16,0 0-119 15,-12-15-170-15</inkml:trace>
  <inkml:trace contextRef="#ctx0" brushRef="#br0" timeOffset="132129.066">20453 6478 1056 0,'0'0'294'16,"0"0"-67"-16,-3-87 29 15,18 54-32-15,6 6-78 16,9 6-30-16,3 6-45 15,3 5-9-15,-1 8-20 0,-5 2-17 16,-9 6-7 0,-3 12 1-16,-9 2-10 0,-6 6-3 15,-3 2 1-15,-3 2-5 16,-14 1 4-16,-5-3-6 16,-6-2-10-16,-2-2-91 15,3-10-204-15,9-7-320 0</inkml:trace>
  <inkml:trace contextRef="#ctx0" brushRef="#br0" timeOffset="132454.8788">21027 6024 1283 0,'0'0'554'0,"0"0"-321"16,0 0 48-16,0 0-60 16,0 0-62-16,-85 21-60 15,61 33-7-15,-3 28 9 16,3 20 0-16,7 10-2 16,14-9-21-16,3-22-20 15,10-24-16-15,10-16-15 16,5-10-9-16,14 1-7 15,10-3-10-15,9-4 0 16,5-12 5-16,-2-12-6 16,-3-1-61-16,0-28-93 15,-16-2-99-15,-15-5-608 0</inkml:trace>
  <inkml:trace contextRef="#ctx0" brushRef="#br0" timeOffset="134884.5049">21203 6252 788 0,'0'0'280'15,"0"0"-51"-15,0 0 2 16,0 0-10-16,0 0 18 0,0 0-38 16,0 0-28-1,0-34-71-15,0 34-42 0,0 17-13 16,0 9 34-16,0 6 40 15,0 6-32-15,0 1-29 16,0-1-17-16,8-4-14 16,5-4-11-16,5-2-11 15,3-6-6-15,2-5 0 16,3-3-1-16,1-7 0 16,1-4-40-16,1-3-63 15,1-7-142-15,-7-8-259 16,-8-3-386-16</inkml:trace>
  <inkml:trace contextRef="#ctx0" brushRef="#br0" timeOffset="135080.1187">21352 6402 1415 0,'0'0'381'15,"0"0"-125"-15,0 0-98 16,0 0-77-16,0 0-17 15,0 0-39-15,0 0-8 16,30 1-4-16,-12-8-4 16,1-2-9-16,-1-3-62 15,-7 3-160-15,-5-4-341 0</inkml:trace>
  <inkml:trace contextRef="#ctx0" brushRef="#br0" timeOffset="135268.2449">21157 6203 1565 0,'0'0'323'0,"0"0"-102"0,0 0-90 16,0 0-58-16,73-82-44 15,-27 62-19-15,32-2-10 16,-10 5-239-16,-8 1-1016 0</inkml:trace>
  <inkml:trace contextRef="#ctx0" brushRef="#br0" timeOffset="136028.6846">21822 5762 1003 0,'0'0'780'16,"0"0"-481"-16,0 0-19 15,0 0 1-15,0 0-106 16,0 0-78-16,0 0-43 16,-13 109 37-16,10 27 51 15,0 25-7-15,-2 7-27 16,1-9-17-16,4-16 4 15,0-7-19-15,4-7-14 0,4-8-19 16,1-13-13-16,-3-20-9 16,1-26-15-16,-3-19 3 15,0-14 6-15,3-2-9 16,-2-1-5-16,-1-6 5 16,2-11-4-16,-6-9-2 15,0 0-59-15,0-16-82 16,-30-41-115-16,-3 5-104 15,-4-6-905-15</inkml:trace>
  <inkml:trace contextRef="#ctx0" brushRef="#br0" timeOffset="143074.6842">3507 7319 702 0,'0'0'130'0,"0"0"-77"15,0 0-35-15,0 0-1 16,0 0 54-16,0 0-2 15,63 0 11-15,-39 3 9 16,13 0-19-16,7 3 5 16,19-2 23-16,28 0-32 15,28-4-2-15,10 0 8 0,-4 0-17 16,0 0 12-16,-11-1-18 16,5-2-1-16,-4 3 9 15,-3 0-4-15,-9 0-21 16,-8 10 0-16,-4 5-5 15,-17-1 4-15,-14-2-8 16,-15 2 1-16,-5-1-1 16,5 1 8-16,6 1 8 15,4 1 5-15,0-1 23 16,-7-5-17-16,-3-3-4 16,-8-2-10-16,-4-3 0 15,-8-2 22-15,-4 0-11 16,-6 0-12-16,-6 0-12 0,0 0-3 15,-5-2-5-15,-1 2-6 16,-1-3-3-16,-1 3-6 16,-1 0-25-16,-3 3-289 15,-16 2-1001-15</inkml:trace>
  <inkml:trace contextRef="#ctx0" brushRef="#br0" timeOffset="146367.9087">22140 6296 1711 0,'0'0'562'0,"0"0"-325"15,0 0-6-15,0 0-128 16,0 0-61-16,0 0 30 15,15 129-12-15,0-62-14 16,0 1-18-16,1-4-16 16,-4-4-6-16,1-7-5 0,-4-13-1 15,-1-9-47-15,-2-11-68 16,-5-9-118-16,-1-11-245 16,-4-11-130-16,-10-12-701 0</inkml:trace>
  <inkml:trace contextRef="#ctx0" brushRef="#br0" timeOffset="146528.4161">22124 6283 1086 0,'0'0'349'15,"0"0"-97"-15,0 0 1 16,7-73-77-16,8 51-82 16,6-3-53-16,5 4-26 0,3 2-13 15,-2 3-2-15,0 5-38 16,1 8-180-16,-7 3-159 15,-9 0-492-15</inkml:trace>
  <inkml:trace contextRef="#ctx0" brushRef="#br0" timeOffset="146694.302">22153 6387 1185 0,'0'0'397'15,"0"0"-48"-15,0 0-73 16,0 0-134-16,0 0-62 15,0 0-36-15,0 0-21 16,57-41-16-16,-17 12-7 0,20-13-114 16,-9 8-269-1,-9 3-405-15</inkml:trace>
  <inkml:trace contextRef="#ctx0" brushRef="#br0" timeOffset="146923.4325">22575 5857 1704 0,'0'0'470'0,"0"0"-271"15,0 0 6-15,0 0-51 16,-91 74-21-16,81-39-47 16,7 3-24-16,3 1-29 15,7 0-11-15,17-3-16 0,6-2-5 16,4-7-1-16,4-6 0 15,12-11-84-15,-11-7-134 16,-6-3-407-16</inkml:trace>
  <inkml:trace contextRef="#ctx0" brushRef="#br0" timeOffset="147197.5589">22562 5458 1982 0,'0'0'463'0,"0"0"-253"15,0 0-81-15,0 0-90 0,94 80 87 16,-1 2-11-16,38 28-34 16,6 21 7-16,-13 8-22 15,-32-6-8-15,-44 0-20 16,-36 3-17-16,-30 11-11 15,-68 14-4-15,-71 21-6 16,-86 29-24-16,-98 26-68 16,-106 37-90-16,74-55-291 15,5-17-686-15</inkml:trace>
  <inkml:trace contextRef="#ctx0" brushRef="#br1" timeOffset="173838.5246">15517 8961 153 0,'0'0'1490'0,"0"0"-1120"0,0 0-89 16,0 0-17-1,0 0-116-15,0 0-65 0,-12-8-38 16,12 28-24-16,14 11 24 16,2 8 13-16,3 8-4 15,2 3-21-15,-1 0-14 16,-1 1-7-16,-2-2-12 15,-3-6 1-15,-3-3-1 16,-6-5-34-16,0-10-47 16,-3-6-38-16,-2-11-96 15,-10-11-51-15,-7-12-261 16,-4-11-377-16</inkml:trace>
  <inkml:trace contextRef="#ctx0" brushRef="#br1" timeOffset="174152.2136">15465 8886 1405 0,'0'0'339'15,"0"0"-70"-15,0 0-39 16,34-81-59-16,-7 61-46 16,6 3-34-16,6 3-21 15,2 4-13-15,1 6-13 16,-4 4-9-16,-7 0-11 15,-7 0-9-15,-7 9-5 0,-7 2-8 16,-7 3 5-16,-3 1-1 16,0 5 9-16,-13-1 1 15,-9 3 5-15,-8-3 2 16,-2-2-8-16,-4-2-9 16,1-3-5-16,0-5 0 15,4 1-1-15,2 1-47 16,-4 11-89-16,9 1-233 15,1-5-556-15</inkml:trace>
  <inkml:trace contextRef="#ctx0" brushRef="#br1" timeOffset="176219.4068">16505 8561 963 0,'0'0'229'0,"0"0"-18"16,0 0-19-16,0 0-29 16,0 0-25-16,0 0-2 0,0 0-32 15,-71-24-17-15,51 24-1 16,1 0-9-16,-3 3 12 15,0 13-16-15,1 4-18 16,3 8-3-16,-1 11 5 16,4 6-12-16,2 6 13 15,4 4-12-15,4 6 0 16,5-1-13-16,0-1-4 16,5 3-7-16,8-5 1 15,8 2-4-15,3-3-1 16,1 0 0-16,5-7-6 15,1-6-5-15,2-5-1 16,3-6-5-16,0-8 0 0,3-7-1 16,1-8 0-16,-2-7-8 15,16-8-42-15,-10-11-106 16,-10-10-510-16</inkml:trace>
  <inkml:trace contextRef="#ctx0" brushRef="#br1" timeOffset="176696.9916">16766 8780 1288 0,'0'0'352'15,"0"0"-89"-15,0 0-8 16,0 0-15-16,0 0-53 16,0 0-59-16,0 0-58 15,-14-36-40-15,14 52-20 0,0 9 19 16,0 9 20-16,7 8-4 16,3 7 3-16,-1 0-24 15,0 3-12-15,-1-3-11 16,1-2-1-16,-1-6 0 15,-1-5-6-15,-1-9-39 16,-3-6-47-16,-3-9-85 16,0-12-133-16,-7 0-206 15,-10-7-356-15</inkml:trace>
  <inkml:trace contextRef="#ctx0" brushRef="#br1" timeOffset="176925.4541">16713 8785 1467 0,'0'0'310'0,"0"0"-130"16,0 0-11-16,0 0-62 16,93-84-30-16,-50 61-10 15,2 4-33-15,0 0-22 16,-4 5-11-16,-4 3-1 15,-5 5-85-15,-5 3-129 16,-6 3-365-16,-12 0-603 0</inkml:trace>
  <inkml:trace contextRef="#ctx0" brushRef="#br1" timeOffset="177142.1492">16795 8981 1311 0,'0'0'697'0,"0"0"-466"15,0 0-11-15,0 0-65 16,0 0 0-16,100-31-59 16,-44 11-53-16,3-2-34 15,4 4-9-15,9 2-64 16,-14 2-397-16,-22 6-1574 0</inkml:trace>
  <inkml:trace contextRef="#ctx0" brushRef="#br1" timeOffset="180107.9441">17541 8358 897 0,'0'0'240'15,"0"0"2"-15,0 0-24 16,0 0-24-16,0 0-43 16,0 0-43-16,0-7-29 15,0 7-14-15,0 0-17 16,0 0-4-16,0 0-19 16,0 0-10-16,0 4-6 15,0 9-2-15,0 2 12 16,0 5 8-16,0 2 10 15,0 2 6-15,0 2-10 16,0 0-3-16,3 4-4 16,2 1 15-16,1 3-1 0,-2 2 5 15,1-2-11-15,-1 5-10 16,1-1-2-16,-2 4 3 16,-1-2-4-16,-1 2-3 15,-1 1 3-15,0-3-1 16,0 0-11-16,0-1 1 15,0 0 2-15,0 0-11 16,0 1 17-16,-1 1-10 16,-3-1-1-16,3 1 2 15,1 0 0-15,-2-2-9 16,2-3 2-16,0 1 4 16,0-2 4-16,0-3-2 15,2-3-1-15,4-1 4 0,1-4-2 16,-1-4 1-16,0 0-1 15,-1-3-7-15,0-1 5 16,-2-2 2-16,0 0-2 16,-1 0-1-16,-1-2 2 15,-1 1 1-15,0-2 1 16,0 0 2-16,0 0-1 16,0-4-5-16,0 3 0 15,0-5-5-15,0-1 5 16,0-1-5-16,0-1 0 15,0-2 1-15,0 0-1 0,0 0 1 16,0 0 4-16,-1 0-5 16,-1 0-1-16,-1 0-8 15,-4-2-56-15,-2-3-59 16,-13-2-142-16,2-3-399 16,-1 3-1242-16</inkml:trace>
  <inkml:trace contextRef="#ctx0" brushRef="#br1" timeOffset="185169.9197">7555 8478 631 0,'0'0'91'0,"0"0"-38"16,0 0-6-16,0 0-3 16,0 0 53-16,0 0 6 15,0 0-18-15,25-13-23 0,-11 13-17 16,1 0 13-16,6 0 6 16,7 0-4-16,3 0 14 15,5 3-7-15,6 4-15 16,2 0-4-16,3 1 2 15,2 1-1-15,2-1-19 16,-2 1-3-16,3-1 7 16,1-1-8-16,3-1-7 15,1 2 6-15,4-5 2 16,4 3 2-16,-2 0-4 16,0-2-9-16,-2 3-5 15,-3-2-5-15,-1 4-5 16,-6-1 1-16,4 2-1 15,-5-3 1-15,1 1 4 0,0-3-5 16,1 1 0-16,-1 0 1 16,4-4-1-16,0 1 6 15,5 0-6-15,1 1-1 16,5 0 1-16,13 2-1 16,15 1 1-16,-6-2 0 15,-12-1 5-15,6-1-4 16,-3-3 4-16,21 0-5 15,13 2 0-15,-10-2 0 16,-12 0 7-16,-22 0-2 16,-11 0 2-16,-11 1 5 0,-2-1-4 15,11 0 0 1,8 0 1-16,12 0-4 0,-3 0 0 16,-1 0 4-1,-3 0 0-15,-3 2-1 0,-4-2 3 16,1 1 1-16,-1 0-4 15,-3 1-1-15,1-2-7 16,1 0 6-16,0 0-5 16,0 0 8-16,4 0-2 15,-1 0 2-15,0 0 0 16,0 0-4-16,1 0 3 16,0-2 0-16,2 1 6 15,-1-2-6-15,-2 0 4 0,-1 0 6 16,-3-2-4-1,-1 1-6-15,-4-1 7 0,-2-2 1 16,2 4-2-16,-2-4 4 16,1 1 0-16,1-1 2 15,0-2 9-15,3 2-1 16,0-2-14-16,3 1 5 16,2 0-2-16,1 1-1 15,-1-2 3-15,-1 2-4 16,1 2-4-16,-3-1 7 15,-1 2-4-15,-2 1-3 16,-6-1-1-16,-2-1 1 16,-3 1-5-16,-4 1 2 15,-3 0 2-15,1-2-1 0,-3 2 3 16,-2 0 1-16,2 0-4 16,-2 0 1-16,-3 3-10 15,0-4 8-15,-2 3-3 16,-2-2-5-16,-1 0 7 15,-2 0 1-15,0 0-2 16,-1-1 2-16,-3 0-2 16,0 1-1-16,0-1-5 15,-3-2 5-15,3 1 0 16,-1-2-5-16,3-1 0 16,1 2 0-16,0-2-1 15,-1 0 0-15,-3-1 0 16,1 1 0-16,-2-1 1 15,-2-3-1-15,0-3 1 0,0-2 0 16,2-6 0-16,0-4 0 16,0-2 0-16,0-6 5 15,-4 1-6-15,3-2 0 16,-6 0 0-16,2 2 0 16,-4 2 1-16,-6 0 0 15,-2 1 0-15,-2 0 0 16,0 0 0-16,-5 0 0 15,-6-2 0-15,1 0 0 16,-2 1 0-16,0 1 0 16,-1 1-1-16,1-1 0 15,-4 5 0-15,0 1 0 16,-3 1 5-16,0-1-5 16,-6 3-1-16,0 1 1 0,-4 0 1 15,-3 4 5 1,-1-2-6-16,-2 4 0 0,-5 0 1 15,-2 2 0-15,-3 1-1 16,-4 2 0-16,-5 2 0 16,-4-1-1-16,1 3 0 15,-1-2 1-15,0 3 0 16,-1-1 1-16,0 1-1 16,2 3 1-16,-1 0 1 15,0-1-1-15,0 1 7 16,-2 0-8-16,2-1 1 15,0 0 7-15,1 1-7 16,2 1-1-16,-2 1 1 16,2 0 5-16,-2 0-6 15,1 0 0-15,1 6 0 0,4 4 0 16,3-1-1-16,3 4 0 16,4 1 0-16,1 3-1 15,5 1 1-15,2 2 0 16,1 3 1-16,1-1 1 15,3 2-1-15,0-1 1 16,1 5 0-16,3-3-1 16,0 0 1-16,3 1-1 15,-1-1 1-15,0 2-1 16,3-4 1-16,0 1-1 0,2 1 0 16,4 1 1-16,4 2-1 15,1 1 0-15,5 1-1 16,3 5 1-1,0-1-1-15,3 3 1 0,13 1-1 16,1 3 0-16,5 2 1 16,2 3 10-16,2 0-4 15,3 0 3-15,1 2 12 16,1-4 2-16,-1-3-3 16,1 0-3-16,-3-7-5 15,0 0 4-15,-1-5-5 16,-1-2-4-16,0-4 2 15,5-1-3-15,2-4 2 16,1-6 2-16,4-3-1 16,4-4 3-16,6-5 2 0,1 0 2 15,5-7 4-15,-2-5-5 16,-5 1-6-16,-7-2-9 16,-8 2 1-16,-10 2 0 15,-3 2 0-15,-10 2-1 16,-7 5-13-16,-2 0-62 15,-13 0-92-15,-9 9-342 16,-3-3-704-16</inkml:trace>
  <inkml:trace contextRef="#ctx0" brushRef="#br1" timeOffset="188013.1521">17953 8661 766 0,'0'0'411'16,"0"0"-156"-16,0 0-65 16,0 0 3-16,0 0-13 15,0 0-38-15,0 0-35 0,-21-55-28 16,21 52-19-1,0 3-4-15,0 0-2 0,0 0-19 16,0 0-14-16,0 0-5 16,-2 0-10-16,2 0-5 15,-1 1-1-15,-2 15 0 16,-1 6 0-16,-4 9 1 16,-1 6 26-16,2 3 8 15,1 1-5-15,3-4 3 16,1 1-3-16,2-6-6 15,0-2-11-15,6-5-2 16,8-2-1-16,4-2-9 16,2-3 10-16,5-4-10 15,1-3 5-15,3-3 2 16,0-3-8-16,1-5 0 0,-3 0 0 16,-3 0-72-16,-3-11-95 15,-8-7-109-15,-4 1-325 16,-4 0-591-16</inkml:trace>
  <inkml:trace contextRef="#ctx0" brushRef="#br1" timeOffset="188219.4533">18039 8869 1587 0,'0'0'265'0,"0"0"-130"15,0 0-28-15,0 0-48 16,0 0 3 0,81-12-25-16,-41-1-36 0,-2 2-1 15,3-7-153-15,-11 2-366 16,-7 2-589-16</inkml:trace>
  <inkml:trace contextRef="#ctx0" brushRef="#br1" timeOffset="188408.0459">17987 8620 1318 0,'0'0'224'16,"0"0"-38"-16,0 0 50 16,0 0-118-16,0 0-78 15,0 0-27-15,103-72-13 16,-19 48-68-16,-11 6-159 15,-15 2-369-15</inkml:trace>
  <inkml:trace contextRef="#ctx0" brushRef="#br1" timeOffset="188754.8833">18271 8018 1582 0,'0'0'312'0,"0"0"-184"15,0 0 28-15,0 0-81 16,0 0-51-16,0 0 69 16,131 38 12-16,-59 18 10 15,14 29-33-15,6 21 10 16,-5 10-23-16,-22-7-18 15,-22-15-13-15,-23-14-8 16,-14 0-9-16,-6-5-12 16,-6-12-1-16,-13-9-7 15,-2-13 1-15,-4-3 7 16,-8 2-9-16,-9 4-1 16,-6 3-14-16,-2-8-36 15,-24-10-83-15,15-8-238 16,2-16-559-16</inkml:trace>
  <inkml:trace contextRef="#ctx0" brushRef="#br1" timeOffset="199191.5318">19529 8819 1505 0,'0'0'205'16,"0"0"-130"-16,0 0 7 15,0 0-22-15,41-80-34 16,-14 67-26-16,16 6-67 16,-7 3-176-16,-11 4-162 0</inkml:trace>
  <inkml:trace contextRef="#ctx0" brushRef="#br1" timeOffset="199344.8125">19571 8954 948 0,'0'0'207'0,"0"0"19"15,0 0 49-15,0 0-107 16,0 0-45-16,0 0-18 16,0 0-54-16,52-21-51 15,-11-6-29-15,8-18-188 16,-10 6-146-16,-12 2-760 0</inkml:trace>
  <inkml:trace contextRef="#ctx0" brushRef="#br1" timeOffset="199590.9383">19727 8514 1420 0,'0'0'222'0,"0"0"-22"15,0 0-80-15,0 0-48 16,107-3 21-16,-63 16-9 16,0 6-21-16,-8 3-5 15,-13 5-14-15,-12 4 8 16,-11 3-4-16,-5 2-5 15,-21 3-13-15,-10 0-13 16,-11-1-8-16,-3-1-7 16,2-5-2-16,3-7-70 0,11-5-87 15,16-18-109-15,12-2-249 16,6-7-720-16</inkml:trace>
  <inkml:trace contextRef="#ctx0" brushRef="#br1" timeOffset="199857.3443">20256 8561 1639 0,'0'0'326'0,"0"0"-71"15,0 0-19-15,0 0-142 16,0 0-27-16,10 86 43 15,7-30-18-15,-2 9-42 0,-1-5-27 16,0 9-12-16,-2-5-10 16,0-1 8-16,-5-7-9 15,-1-7-55-15,-6-10-132 16,-1-18-138-16,-14-11-321 16,-6-10-322-16</inkml:trace>
  <inkml:trace contextRef="#ctx0" brushRef="#br1" timeOffset="200072.7598">20163 8612 1182 0,'0'0'296'16,"0"0"-92"-16,26-98 44 15,1 62-90-15,11 7-60 16,7 8-22-16,1 10-8 16,-1 6-4-16,-6 5-13 15,-8 8-16-15,-11 11-1 0,-7 4-5 16,-13 5 2-16,0 5-16 15,-21 4-8-15,-11 1-7 16,-3-1-33-16,-5-4-94 16,-6-2-53-16,10-8-159 15,9-12-302-15</inkml:trace>
  <inkml:trace contextRef="#ctx0" brushRef="#br1" timeOffset="200454.4499">20605 8524 1590 0,'0'0'282'0,"0"0"-12"16,0 0-89-16,0 0-75 16,0 0 33-16,0 0-12 15,-52 102-29-15,48-65-26 16,4 1-27-16,0-4-17 15,11-4-14-15,6-4-7 16,5-9 2-16,2-7-3 16,0-10 2-16,-3 0 1 15,1-24 0-15,-3-10-2 0,-4-10-6 16,-3-7 1-16,-9-4-1 16,-3 2-1-16,0 4 1 15,-12 11-1-15,-1 10 0 16,-6 14-5-16,-5 11-12 15,3 3-20-15,-6 11-8 16,3 12-9-16,5 5-28 16,13 3-91-16,6 13-76 15,13-7-115-15,5-9-245 0</inkml:trace>
  <inkml:trace contextRef="#ctx0" brushRef="#br1" timeOffset="200780.949">20921 8414 1483 0,'0'0'394'16,"0"0"-92"-16,0 0-99 15,0 0-107-15,0 0-23 16,0 0 36-16,0 0-17 16,-27 72-28-16,27-50-29 15,0 1-13-15,14-4-4 16,7-2-11-16,4 1 2 15,0-2-7-15,-2 1-1 16,-1-3 5-16,-4 1-6 16,-6 1 0-16,-6-3 1 15,-4 1-1-15,-2-1 0 16,-3 0 0-16,-14 0 0 16,-5-2 2-16,-7 0-2 15,-1-2-6-15,-1-1-44 0,3-4-58 16,1-4-124-16,10 0-88 15,7 0-362-15</inkml:trace>
  <inkml:trace contextRef="#ctx0" brushRef="#br1" timeOffset="201026.386">21185 8211 1817 0,'0'0'349'15,"0"0"-1"-15,0 0-107 16,0 0-111-16,0 0-72 16,0 0-37-16,0 0 18 0,37 79 25 15,-20-27-13-15,-2 3-21 16,0 1-18-16,-5-2-6 16,-1-4-5-16,-7-3-1 15,-2-4-44-15,0-8-74 16,-24-7-81-16,0-9-285 15,-3-13-212-15</inkml:trace>
  <inkml:trace contextRef="#ctx0" brushRef="#br1" timeOffset="201208.1033">20951 8518 1899 0,'0'0'315'16,"0"0"-68"-16,0 0-127 15,100-53-35-15,-39 35-37 16,10 1-27-16,4 1-21 16,-14 7-45-16,19-3-193 15,-21 4-311-15,-11 1-591 0</inkml:trace>
  <inkml:trace contextRef="#ctx0" brushRef="#br1" timeOffset="202086.7423">21540 8400 72 0,'0'0'1424'0,"0"0"-1175"15,0 0-66-15,0 0-132 16,0 0 3-16,0 0-2 16,0 0 5-16,29 24-15 15,-13-24-6-15,3 0-6 16,1-4-12-16,-4-10-5 15,2-3-4-15,-4-4-9 16,-1 0 2-16,-7 1 4 16,-3 1 0-16,-3 4 23 15,0 2 26-15,-3 7 42 16,-8 2 2-16,-5 4-14 16,-1 0-31-16,-3 10-11 15,-3 10 9-15,1 7-4 16,4 4-2-16,2 6-10 15,5 1-3-15,8 2-4 0,3-2-2 16,2-4-10-16,17-4-3 16,5-4-8-16,8-7 0 15,4-12-5-15,5-5 8 16,2-2-1-16,2-14-8 16,-6-11 0-16,-3-5-7 15,-7-7-6-15,-6-4-8 16,-11-2 9-16,-5 2 5 15,-7 4 7-15,0 8 0 16,-6 7-1-16,-7 5 1 0,-5 6-1 16,6 3 0-1,0 3 0-15,3 3-1 0,8 1-4 16,1 1-4-16,4 0-19 16,17 0 11-16,4 8 8 15,5 4 4-15,0 1 4 16,-3 1 1-16,-9 2 0 15,-2 4-7-15,-10 3 7 16,-4 0 0-16,-2 4-5 16,-4-2 6-16,-6 0 0 15,0-2 1-15,4-1 0 16,2-2 0-16,4-1 5 16,0-5-6-16,18-5 0 15,8-3 1-15,8-6 5 16,3 0-5-16,4-10 7 0,-1-9-8 15,-6-6 0-15,-6-2 0 16,-6-4-8-16,-8-3 7 16,-5 1 0-1,-2-1 0-15,-6 6 1 0,-1 4 0 16,0 7 1-16,0 8 28 16,0 5 10-16,0 4-15 15,0 3-16-15,0 15-7 16,5 10 5-16,3 5 6 15,0 2 5-15,-1-1-8 16,-1-2-3-16,0-4-5 16,-5-5-1-16,-1-4-48 15,-7-15-77-15,-9-4-209 0,-5 0-411 0</inkml:trace>
  <inkml:trace contextRef="#ctx0" brushRef="#br1" timeOffset="202250.8246">22143 7942 1431 0,'0'0'280'0,"0"0"-194"15,0 0 6-15,0 0-11 16,27 98-36-16,-1-57-28 16,15 24-17-16,-2-10-220 15,-8-7-378-15</inkml:trace>
  <inkml:trace contextRef="#ctx0" brushRef="#br1" timeOffset="202588.8691">22455 8269 675 0,'0'0'1180'16,"0"0"-904"-16,0 0 30 16,0 0-63-16,0 0-93 15,0 0-83-15,0 0-43 16,-55 21 9-16,47 22 17 15,3 7-8-15,5 0-13 16,0-2-18-16,13-6-10 16,5-9 0-16,5-12 0 0,-2-8-1 15,-2-13-15 1,1 0 0-16,-7-22-3 0,-1-12-9 16,-6-21-3-1,-6-24 3-15,0 1-7 0,-12 6-18 16,-6 16 4-16,2 25 21 15,-2 8 13-15,-2 7-2 16,4 16-33-16,6 9-55 16,8 23-41-16,2 10-31 15,26 33-101-15,3-8-107 16,3-11-320-16</inkml:trace>
  <inkml:trace contextRef="#ctx0" brushRef="#br1" timeOffset="203025.0348">22759 8551 947 0,'0'0'320'16,"0"0"15"-16,0 0-28 16,41-98-80-16,-24 40-82 0,-2-1-52 15,-5-3-13-15,-3 4-27 16,-7 19 26-16,0 3 24 16,-5 15-16-16,-20 12-43 15,-7 9-21-15,-4 0-16 16,-1 18 4-16,7 7-4 15,9 3-6-15,15 3 0 16,6-4-1-16,16-2 0 16,16-5 1-16,10-4 6 15,0-4-1-15,-1-4-5 16,-5-1 0-16,-9 0 0 0,-7-1-1 16,-6 2 1-1,-6 1-1-15,-4 5 0 0,-3 4 7 16,-1 6 14-16,-1 6 15 15,-12 4 12-15,-5 5-3 16,0 1-11-16,2 2-6 16,4-2 1-16,4-5-5 15,8-6-5-15,0-5-2 16,16-8-8-16,14-8 9 16,12-8 0-16,12 0-2 15,3-10-14-15,-7-7-2 16,-36-6-80-16,-14 3-203 15,-21 4-1601-15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52:44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1286 6445 922 0,'0'0'192'0,"0"0"-78"0,0 0-41 16,0 0 21-16,0 0 25 15,0 0-23-15,52 0-11 16,-31 0-27-16,3 0-10 16,9 2 28-16,3 4-7 15,7 0-3-15,5 2 3 16,5 0-10-16,4 3-18 16,9 1 18-16,-1 2-22 15,7 2 12-15,0-2-12 16,5-2-10-16,-4 1-2 15,2-2-4-15,-2-4-7 16,-5 3 3-16,0-4 1 0,-3 0-5 16,-1 1 8-1,-5-3-3-15,1-1 1 0,-4 0 0 16,-4-3 1-16,-3 2-10 16,-1-2 8-16,1 0-6 15,-2 0-6-15,0 0 4 16,-5 0-10-16,1 0 0 15,-1 0 6-15,0 3-5 16,-1-1-1-16,0-1 0 16,-4-1 0-16,0 0 1 15,-1 0 13-15,-3 0-5 16,-2 0-3-16,-1-3 9 16,1-5 9-16,-1 2 6 0,-3-5-15 15,-2 4 4-15,-2-3-4 16,1-2-3-16,-3 1 3 15,2-4-5-15,-6 2 4 16,4-3-5-16,-6-1 3 16,-1-2 11-16,-3-4-12 15,2-2 7-15,-6-3-5 16,-2-2 2-16,-2-2-14 16,-3-3 0-16,0 1 5 15,0-5-5-15,-3-1 0 16,-6-4 5-16,-2 1-5 15,-2-1 8-15,-1 3-9 16,0 3 8-16,-2 1-7 0,2 3 5 16,-3 1-5-1,-1-1 5-15,1 0 0 0,-1 2-4 16,0 0 4-16,0 1 0 16,-1 1-6-16,1 0 1 15,0 1-1-15,-1 3 0 16,0 1 0-16,-1 1-1 15,-2-2 1-15,-3 3 0 16,6-1 0-16,-6 4-1 16,1 0 1-16,-1 1 0 15,-2 3 1-15,-3 2-1 16,-1-1-1-16,-3 1 1 16,-2 1-1-16,-3 2 1 15,-2 1 1-15,3 0-1 0,-1 2 0 16,0 1 0-16,-4 0 0 15,2 0-1-15,2 2 1 16,-3-2 1-16,4 2-1 16,-2 0 0-16,0 0 0 15,3 0 0-15,-4 1-1 16,1 1 1-16,0 1 1 16,-1 0-1-16,0 1-1 15,-2 1 1-15,-2 0 0 16,-1 0 1-16,1 0-1 15,-3 0 0-15,-3 3 0 16,-1 2 0-16,1 2 0 16,-3 0 1-16,3 3 1 15,2 0-2-15,1-1 1 16,3 1-1-16,2-2 0 0,2 1 0 16,4-1 0-16,-1-1 0 15,8 0-1-15,0 0 1 16,0 0-1-16,3 2 1 15,-3-3 0-15,-4 3-1 16,3 1 0-16,-5 0 1 16,-3 2 0-16,0-2 0 15,-1 2 0-15,1 0 0 16,0 2-1-16,2-2 1 16,-2 1 0-16,2-1 0 15,-2 2 1-15,-1-1-1 0,4 3 0 16,0-2 0-1,2 3 5-15,4-2-5 0,5 2-1 16,1 0 1-16,6 0 0 16,0-1 0-16,3 2-2 15,0 0-4-15,3 3-1 16,-2 3 7-16,6 0-2 16,0 3-4-16,1 3 6 15,0 1 0-15,1 2-1 16,2 1 0-16,0 2 0 15,1 0-1-15,3 0 2 16,0 1-1-16,0-1 0 16,0 1 0-16,3-1 0 15,6-2-1-15,3-1 1 16,0-3 0-16,7-2 0 0,-2-3 0 16,2 1 0-1,2-1 1-15,0-3 0 0,4 1-1 16,-1-3 0-16,2-1-1 15,-1-3 2-15,5 0 0 16,-2-1 1-16,2 1-1 16,1-1 0-16,1 2 0 15,-4-1 0-15,2-1 6 16,-2-1-6-16,-1 1 0 16,0-3 0-16,-2 0 0 15,2-1 0-15,-4-2 0 16,3 3 0-16,-2-3 1 0,3 2 0 15,-3-2 0-15,1 3 0 16,-1-2 0-16,1-1 0 16,1 1 1-16,2-3-2 15,-1 3 1-15,-2-4 0 16,0-2 4-16,-5 0-4 16,5-1-1-16,-4-3 2 15,4 0 11-15,-2 0-2 16,2 0-5-16,-1-3 13 15,1-1-12-15,-3 0-1 16,-3 0-5-16,-3 2 0 16,-1-3-1-16,-2 2 1 15,-4 0 1-15,-1 0-1 16,-2 0 0-16,-3 3 5 16,1 0-6-16,-1-2-1 0,0 2-40 15,14-6-91-15,2 2-245 16,2-8-628-16</inkml:trace>
  <inkml:trace contextRef="#ctx0" brushRef="#br0" timeOffset="713.5531">2305 6646 1467 0,'0'0'390'0,"0"0"-245"16,0 0-63-16,7 162 122 16,2-13 39-16,-1 21-54 15,3 2-56-15,-3-18-39 16,1-32-34-16,6-11-21 15,-3-14-12-15,-3-22-9 16,-2-22-11-16,1-19-5 16,-2-10-2-16,0-7-6 15,0-5-64-15,1-12-72 16,-7-58-131-16,0-10-85 16,-7-19-1202-16</inkml:trace>
  <inkml:trace contextRef="#ctx0" brushRef="#br0" timeOffset="1014.7635">2229 6665 1728 0,'0'0'218'0,"0"0"-94"16,0 0 29-16,-84 97-22 15,54-65-16-15,2-2-48 16,3-5-13-16,4-8-1 15,3-8-15-15,6-9-1 16,2-2 27-16,1-25-22 16,1-14-30-16,5-12-2 15,0-6-9-15,3 4 0 16,6 12 0-16,16 15 0 0,8 15-1 16,15 13 0-16,24 6-1 15,25 26 0-15,16 25 1 16,5 10-1-16,-36-9-161 15,-27-10-580-15</inkml:trace>
  <inkml:trace contextRef="#ctx0" brushRef="#br0" timeOffset="1490.7064">1225 8328 1624 0,'0'0'370'0,"0"0"-116"15,0 0-72-15,0 0-118 16,0 0-57-16,0 0 22 15,33 99 57-15,-10-53 20 16,-1 4-32-16,-2-1-30 16,-5-1-16-16,-7-2-6 15,-4 0-10-15,-4-5-6 16,-6-6-6-16,-15-4-15 16,-10-10-38-16,-29-21-147 15,7-5-287-15,-1-23-809 0</inkml:trace>
  <inkml:trace contextRef="#ctx0" brushRef="#br0" timeOffset="1634.3521">867 8170 1517 0,'0'0'250'16,"0"0"-146"-16,0 0-70 16,0 0-34-16,82-5 0 15,-42 18 0-15,23 17-1 16,-8-2-177-16,-10-2-360 0</inkml:trace>
  <inkml:trace contextRef="#ctx0" brushRef="#br0" timeOffset="2132.5816">1452 8344 1521 0,'0'0'367'15,"0"0"-128"-15,0 0-52 16,0 0-37-16,0 0-27 15,-42 95-14-15,37-62-34 16,5-1-25-16,0 1-23 16,5-3-9-16,10-3-9 15,6-6-8-15,1-4-1 16,2-9-6-16,0-8-4 16,-2 0-22-16,-3-14 1 15,-5-9-21-15,-4-8 7 16,-7-3-18-16,-3 0 25 15,-3 3 17-15,-10 6 21 0,1 8 0 16,-1 8 33-16,4 4 50 16,1 5-39-16,5 0-32 15,3 0-12-15,0 0-10 16,0 10-1-16,6-1-5 16,8 2 2-16,3-2 0 15,6-7-15-15,-2-2-20 16,3 0 13-16,-5-5 21 15,-1-6 7-15,-3 0 8 16,-5 2 1-16,2 1-1 16,0 5 0-16,1 3-17 0,7 0-2 15,7 14 18 1,-3 8 1-16,6 1 0 0,-8 4 6 16,0-1-6-1,-7-4-81-15,-12-2-113 0,-3-6-316 16,0-8-231-16</inkml:trace>
  <inkml:trace contextRef="#ctx0" brushRef="#br0" timeOffset="2247.8126">1620 8149 1045 0,'0'0'97'15,"0"0"-97"-15,0 0-139 16,0 0-607-16</inkml:trace>
  <inkml:trace contextRef="#ctx0" brushRef="#br0" timeOffset="2786.8894">1935 8352 1386 0,'0'0'726'0,"0"0"-646"16,0 0-28-16,0 0 50 15,0 0 53-15,21 81-16 16,-2-55-47-16,2 0-37 16,1-3-28-16,2 0-15 15,-3-7-10-15,-3-2-1 16,0-5-1-16,-5-5-27 0,-5-4-46 16,-1-4 20-16,-5-18 39 15,1-5 7-15,-3-4-3 16,0 2 10-16,0 4 7 15,0 6 31-15,0 7 33 16,0 5-10-16,0 6-23 16,0 1-38-16,3 0-5 15,10 10 0-15,5 5 5 16,9-1 1-16,1-2 5 16,2-1 0-16,-2-3 0 15,-5-5-6-15,-5-3 1 16,-6 0 0-16,-5-3 5 15,-4-17 7-15,-3-8-4 16,0-9-1-16,0-3-1 0,-9 4 1 16,2 4 2-1,1 12 38-15,3 11 2 0,3 7-36 16,0 2-14-16,0 7-16 16,10 15 3-16,11 6 13 15,6 5 0-15,1 5 0 16,-1-4 0-16,-3-3-13 15,-3-2-70-15,-11 0-121 16,-4-9-263-16,-6-6-288 0</inkml:trace>
  <inkml:trace contextRef="#ctx0" brushRef="#br0" timeOffset="2955.1375">2039 8441 2143 0,'0'0'225'16,"0"0"-169"-16,0 0-26 16,96-2 32-16,1-20-16 15,44-17-46-15,-14 3-156 16,-17-3-640-16</inkml:trace>
  <inkml:trace contextRef="#ctx0" brushRef="#br0" timeOffset="3554.4446">2916 8565 1300 0,'0'0'498'16,"0"0"-199"-16,0 0-107 0,0 0-114 16,0 0-49-16,0 0-28 15,0 0 6-15,31 77 29 16,-8-40 4-16,1 2-21 15,0-1-10-15,-2-3-9 16,-5-4-43-16,-8-6-139 16,-2-8-293-16,-7-9-213 0</inkml:trace>
  <inkml:trace contextRef="#ctx0" brushRef="#br0" timeOffset="3749.792">2827 8410 1497 0,'0'0'198'0,"0"0"-103"16,0 0 70-16,0 0-49 16,0 0-43-16,0 0-42 15,82-68-23-15,-60 79-7 16,-4 14 1-16,-5 5 17 16,-5 7-19-16,-6 3-6 15,-2 12-69-15,-5-8-232 16,-7-10-334-16</inkml:trace>
  <inkml:trace contextRef="#ctx0" brushRef="#br0" timeOffset="4259.8097">2955 8481 1415 0,'0'0'241'0,"0"0"-85"16,0 0 20-16,88-16-66 15,-51 16-29-15,-5 0-29 16,-1 13 1-16,-7 4 5 16,-9 5-26-16,-8 4 19 15,-4-1-16-15,-3 1-27 16,0 0-8-16,-13-9-51 16,4-7-48-16,0-10-18 15,0-3-75-15,5-21-124 16,2-8 81-16,2-6 89 0,0-1 76 15,13 1 70 1,1 4 60-16,-2 5 76 0,0 5-21 16,-6 7 4-16,0 6-6 15,-5 9-5-15,1 2-57 16,1 5-32-16,0 16 81 16,4 5-33-16,-1 5-18 15,6 2-9-15,3-1-19 16,0-5-7-16,4-4-3 15,0-6-4-15,-2-7 2 16,2-6 7-16,-5-4 17 16,-4 0 14-16,-4-8 44 15,-4-9 1-15,-2-10-50 16,0-5-29-16,-17-4-13 16,-6-4-7-16,-3 5-109 0,-2 6-9 15,-1 12-23-15,-4 17-180 16,8 5-184-16,6 10-300 0</inkml:trace>
  <inkml:trace contextRef="#ctx0" brushRef="#br0" timeOffset="4695.636">3341 8124 1035 0,'0'0'140'0,"0"0"-7"16,15 79 22-16,3-39-11 15,1 2-39-15,1-2-32 16,1-1-17-16,-3-5-18 16,-2-4-21-16,-5-5-9 15,-2-10-7-15,-3-5-1 16,-1-9 9-16,-2-1 89 15,2-6 30-15,-2-10-80 16,8-5-15-16,-1 0-15 16,3 6 2-16,2 5 0 15,3 6 0-15,-1 4-12 16,6 0-7-16,-6 14 5 0,2 5 2 16,-8 3 35-1,0 2 24-15,-8 1 4 0,-3 3 17 16,0-1-33-16,-14-1-11 15,-7-1-15-15,1-6-17 16,-9-2-10-16,3-9-2 16,-4-5-67-16,-9-3-153 15,8-8-317-15,6-4-828 0</inkml:trace>
  <inkml:trace contextRef="#ctx0" brushRef="#br0" timeOffset="4898.2916">3720 8422 2223 0,'0'0'310'0,"0"0"-139"16,0 0-35-16,0 0-37 16,0 0-30-16,0 0-44 15,0 0-25-15,-5 0-7 16,5 0-89-16,0 2-177 15,0 2-412-15,0-1-536 0</inkml:trace>
  <inkml:trace contextRef="#ctx0" brushRef="#br0" timeOffset="9462.7594">4144 5439 869 0,'0'0'195'16,"0"0"-11"-16,0 0 14 0,0 0-51 16,0 0-43-16,0 0-39 15,0 0-40-15,-22-11-18 16,19 24-6-16,0 8 0 16,-2 8 24-16,2 5 4 15,0 5 2-15,1 6 13 16,2 2 22-16,0 1-8 15,0 3-20-15,0 2-2 16,0-1 2-16,8 2-3 16,0 0-17-16,-1 3 0 15,3 0-5-15,-2 1 2 16,1-5-3-16,0-2-5 16,-4-3 5-16,3-6 1 15,-3-1-4-15,1-3-7 0,-1-2 9 16,0-6-5-16,-2 0 0 15,0-5-5-15,2-1 1 16,-1-4-1-16,1-3 0 16,-2-1 0-16,1-3 1 15,0 1-2-15,-1 0 1 16,-1-1 0-16,1-2-1 16,-1-1 1-16,0-1-1 15,0-1 1-15,-1-3-1 16,1-2 0-16,-2-1 1 15,3-2-1-15,4 0 0 16,2 2 0-16,3-1 0 16,9 1 7-16,4 1 2 15,8 0 1-15,6 0 4 0,4-1-5 16,7 1 14-16,2 0-9 16,6 0 2-16,-2 1-6 15,1-3-1-15,0 2 3 16,-2 0-12-16,0-2 1 15,-1 1 7-15,1 0-7 16,2-2 9-16,-3 3-9 16,-1-3 5-16,2 2 0 15,0-1-5-15,2-1 7 16,3 0 1-16,1 0 3 16,3 0 1-16,3 0-4 0,4 0 0 15,1 0-3 1,2 0 7-16,-3 0-7 0,-4 2-5 15,-7 0 5-15,-9 3-6 16,-1-3 0-16,-3 1 1 16,0 0 0-16,2-3 0 15,1 0-1-15,-2 0 10 16,7 0-9-16,-3 0 10 16,0 0-4-16,2 0-5 15,-2 0 5-15,-1 0-7 16,1 0 0-16,2 0 0 15,1 0 2-15,-1 0-2 16,1 0 1-16,-2 0-1 0,1 0 0 16,-4 0 1-1,2 0 7-15,-3 0-1 0,-1 0-1 16,-1 0 12-16,-2 0-9 16,3 0-3-16,-3 0 0 15,1 0-6-15,-3 0 9 16,0-3 2-16,-4 3-4 15,1-4 2-15,-4 3-1 16,0-2-2-16,-5 0 1 16,-3 0 5-16,-2 2-11 15,-2-1 7-15,-5 2-7 16,-4 0-1-16,-2 0 0 16,-5 0 1-16,3 0 0 15,-4 0-1-15,-1 0 0 16,0-3 0-16,-2 3 0 0,1 0 0 15,-2-4 1-15,1 1 1 16,2-4 5-16,2-3 14 16,-1-4 2-16,3-7 2 15,-1-6-10-15,2-5-3 16,1-9-3-16,-2-7-8 16,1-6 8-16,-1-2-9 15,-1-4 1-15,-1-13 0 16,-3 7-1-16,1-1 1 15,-3-1 0-15,-3 11 1 16,0-6-1-16,0 2 5 16,0 6 5-16,0 4-10 15,0 1 5-15,0 5-4 16,0 4-1-16,0 7-1 0,0 5-1 16,0 3 1-16,0 3 1 15,-3 6 5-15,2 1 0 16,-4 2 1-16,4 4 4 15,0 3-4-15,-1 2-1 16,1 1 0-16,-1 3-5 16,1-2 7-16,-2 3-2 15,-2-2-5-15,-3-1 7 16,-5 1-7-16,-5 0 1 16,-7-1-1-16,-8 2 5 15,-5-1-5-15,-6 1 6 16,-6 1-7-16,-7 0 0 15,1 0-1-15,-3 0 0 0,-1 0 0 16,-1 0 0 0,-3 0 1-16,-3 0 0 0,0 1 0 15,-15 4 0-15,-15-2 0 16,8 0 0-16,12 1 0 16,7-3 9-16,13 1-9 15,-10-1 1-15,-18 0 0 16,-16-1 0-16,-14 0-1 15,-3 0-2-15,8 0 1 16,10 0 0-16,6-4 0 16,-6-2 1-16,0 1 0 15,3 2 0-15,6 0 0 16,17 0 0-16,14 1 1 0,15-1 1 16,2 0 4-16,-5 0-5 15,-7-2-1-15,-4 2-2 16,6 0 1-16,4-1 0 15,3 2 1-15,2 0-1 16,4-1 0-16,1 2 1 16,3 1 0-16,-1-2 0 15,3 2 0-15,-2 0-1 16,2 0 1-16,-2 0 0 16,5 0 0-16,-4-2 1 15,2 1-1-15,1-1 1 16,2 0 0-16,0 2 0 15,2 0 6-15,1 0-7 16,3 0 0-16,3 0-1 16,3 0 1-16,2 0 0 0,8 0 8 15,1 0-2-15,1 0 1 16,-3-1 2-16,3 1 0 16,-3 0-3-16,3-2 2 15,-2 2-1-15,-2 0-5 16,1 0 4-16,3 0 3 15,-1-1 1-15,1 1 1 16,4 0 2-16,1 0-5 16,-2 0 1-16,1-1 1 15,2 1 1-15,-1 0-1 16,-1 0-1-16,1 0-1 16,-2 0-2-16,1 0-5 0,-2 0 8 15,-3 0-8-15,4 0 1 16,-5 0-2-16,-1 0 1 15,-3 0-1-15,0 0 1 16,-1 0-1-16,2 0 0 16,-1 0 1-16,1 0-1 15,0 2-1-15,2 1 1 16,-1-1 0-16,2 1-1 16,2-1 1-16,1-2-1 15,3 0 0-15,-1 0 1 16,0 0 0-16,3 0 0 15,-3 0 0-15,3 0 1 16,0 0 0-16,0 0 0 0,0 0-1 16,0 0 0-1,0 0 0-15,0 0-13 0,-6 0-47 16,0-5-91-16,-6-7-307 16</inkml:trace>
  <inkml:trace contextRef="#ctx0" brushRef="#br0" timeOffset="16746.1727">13231 5421 880 0,'0'0'136'0,"0"0"-42"15,0 0 100-15,0 0-49 16,0 0-42-16,0 0-34 15,-35-14-43-15,28 23-17 16,-2 8-8-16,-1 6 15 16,0 8 6-16,2 7 27 15,4 5 14-15,0 6-3 16,3 2 5-16,-1 5-5 16,2 5-9-16,-1 13-12 15,-1 12-8-15,2 12 8 0,-1-9-13 16,1-19-5-16,0-23-5 15,-2-16 2-15,-1 8-9 16,-1 3-3-16,-2 5-4 16,-2-5-2-16,-1-6 1 15,2-7 8-15,1-5-9 16,0-7 1-16,1-5 4 16,4-2-4-16,0-6-1 15,-1-1 1-15,2 0 0 16,0-1 0-16,0-2 0 15,0 2-1-15,0 1 0 16,0 0-1-16,3 3 1 0,9 1 1 16,4 1-1-16,8 2 15 15,8 1-14-15,5 1 16 16,6-2-8-16,5 1 5 16,2 0-5-16,3 1-3 15,2 0 5-15,2 0-1 16,2-3-3-16,4 0 1 15,4-2-1-15,14-3-1 16,14 1 10-16,20-2-8 16,3 2-7-16,-4 2 0 15,-9-2-1-15,-11 1 10 16,-3-2-9-16,-13 0-1 16,-16-1 8-16,-13 0-1 0,-1-1-6 15,9-2 6 1,19 0-6-16,24 0 7 0,-11 0 4 15,-11 0-11-15,-8 0 13 16,-14 0-14-16,7 0 0 16,6 0-5-16,-4 3 5 15,-5 1-1-15,-3 1 1 16,-4 0 0-16,-5-3 1 16,-3 1 0-16,-5-1-1 15,-1-2 1-15,0 0-1 16,-4 0 13-16,0 0 3 15,-4 0-2-15,-1 0 1 16,-6 0-9-16,-4-3 11 0,-3-1 6 16,-3-2 1-1,-1 1 4-15,1-1 14 0,-1-4-4 16,-1 4-12-16,1-4-7 16,-1 2-11-16,0-2 9 15,1-2-11-15,1 1 0 16,-2-2-4-16,1-1 4 15,0-4-5-15,0-3 1 16,-3-4 7-16,1-2-8 16,-1-6 5-16,1-3-6 15,-2-6 1-15,-1-1 0 16,1-3 0-16,-3-5 0 16,1-2 1-16,-3-5-1 15,-1-5 0-15,-2 1 5 16,1 0-5-16,-2 4 0 15,3 4 0-15,-2 7 4 0,1 1-5 16,-1 5 0-16,-1 4 7 16,0 1-6-16,2 2-1 15,-2 3 0-15,0 2 2 16,0 3-2-16,1 3-1 16,-1-3 1-16,0 6 0 15,0 1 0-15,0 1 0 16,0 2 7-16,-7 1-6 15,-6 3 1-15,-1-1 5 16,-5 2-6-16,-4-1 0 16,-4 2 0-16,-4 2-1 15,-5 0 0-15,-3 3 1 16,-3 0-1-16,-3-2 1 0,-3 4 0 16,-5-2-1-16,-2 0 0 15,-3 1 0-15,-6-1 1 16,-3 2-1-16,-3-1 0 15,-6 1 0-15,2-1 0 16,0-2 1-16,2 2-1 16,4-4 1-16,-1 1-1 15,4-2 0-15,2 2 1 16,3 2-1-16,1-1 0 16,3 2 0-16,-2 0-1 15,0 2 1-15,0-1 0 16,-3 2 0-16,-2 1 0 15,-3 0 0-15,-2 0 1 0,-1 0-1 16,-1 0 0-16,0 0 0 16,1 0 0-16,1 0 1 15,-3 0 2-15,-12 0-3 16,4 0-1-16,-3 0 1 16,-16 3-2-16,-2 1 1 15,-26 4 1-15,1 1 0 16,22-2 0-16,27-2 0 15,27-2 1-15,8-1-1 16,-5 2 0-16,-3 0-1 16,3 0 1-16,7 0 0 15,11-1 0-15,8 2 1 16,7-4-1-16,7 3 0 0,1-4 0 16,1 3-2-16,3-3 1 15,-1 2-1-15,-1-1 1 16,-1 0 1-16,4 2 0 15,-3-1-1-15,0-2 1 16,-1 3 0-16,3-3 0 16,1 0 0-16,0 0 0 15,0 0 1-15,0 0-2 16,0 0 1-16,0 0-1 16,0 4-64-16,0 1-169 15,17 7-12-15,3-2-350 16,4-5-735-16</inkml:trace>
  <inkml:trace contextRef="#ctx0" brushRef="#br0" timeOffset="18669.0685">17052 5283 753 0,'0'0'169'15,"0"0"-30"-15,0 0-7 0,0 0-12 16,0 0-13-16,0 0-34 16,-76 37-2-16,61-16-20 15,1 4-9-15,1 1 8 16,1 6 1-16,2 3 6 16,1 5-21-16,2 3 11 15,3 6 16-15,3 1 3 16,-2 5-12-16,1 3-11 15,1 4-9-15,-1 3-10 16,2 3 2-16,0-1-2 16,0-1-8-16,3-5 3 15,7-1-4-15,2-6 1 16,2-7 1-16,0-3-1 16,4-5-1-16,-1 2-2 15,1-5-3-15,3 0-4 0,-1-5 3 16,1-2 6-16,-1-4-5 15,4-3 5-15,0-3 0 16,4-2 7-16,4-4 13 16,3-2 2-16,4-1-8 15,3-1-5-15,4-4-4 16,1 0 0-16,5 1-6 16,1-4-8-16,0 2 4 15,2 1-9-15,2-2 10 16,1 2-11-16,1-1 0 15,3-1 0-15,3-1 1 16,3-2 1-16,3 2-1 16,2-2 5-16,0 0 1 0,-3 1 3 15,-1-1-10 1,-3 2 1-16,-2-2 1 16,0 2-1-16,-2-2 8 0,2 0-3 15,1 0-5-15,-2 0 13 16,0 0-1-16,-3-4 2 15,-5-2-13-15,-5-3 10 16,-7 1-1-16,-3-3 3 16,-5-2 1-16,-4-2 7 15,-3 0-8-15,-3-5-4 16,-1-4 5-16,-3-4 4 16,-3-7-2-16,0-2-7 0,-3-5-4 15,0-5-4 1,-5-1 4-16,-4-6-5 0,-2-13 0 15,-4-19 1-15,0-15-1 16,-5-5 1-16,-7 19-1 16,-1 24 5-16,2 22-5 15,0 6 5-15,-3-4-4 16,-2-3-1-16,-4-2-1 16,-1 5-1-16,1 5 1 15,-2 5-1-15,-3 0 1 16,3 3 0-16,-1 2 1 15,-2 4-1-15,-2 1 0 16,-6 1 1-16,0 2-1 16,-8 1 0-16,-6 3-1 15,-6 1 1-15,-7 3-1 0,-7 1 1 16,-17 1 0-16,-13 3 0 16,8 2-1-16,7-1 1 15,2 2-1-15,-1-3 1 16,0-1 0-16,2 1 0 15,15-1 0-15,9 3 1 16,-7-4 0-16,-6 5-1 16,-14-4 0-16,11 4 0 15,-4 0 2-15,-13 0-2 16,19 4 0-16,-10 4 0 16,4 1-1-16,13 2 1 15,-4-2-1-15,8 3 1 16,4-3 0-16,7 1 0 15,6-3 0-15,7 0 0 0,4-1 2 16,8-2 5-16,4-1-5 16,3-1-1-16,3-1 8 15,3 0-8-15,3-1 8 16,2 2 0-16,2-2 7 16,-1 0-2-16,2 0-7 15,1 0 1-15,-3 0-8 16,3 0 1-16,0 0-1 15,-2 3 0-15,-3 7-66 16,-23 14-152-16,-2 0-269 16,-13-2-994-16</inkml:trace>
  <inkml:trace contextRef="#ctx0" brushRef="#br0" timeOffset="43185.6305">1987 11285 768 0,'0'0'174'0,"0"0"-70"15,0 0 40-15,0 0-28 16,0 0-16-16,0 0-45 16,0-5-27-16,6 5-5 15,3 0 30-15,4 0 9 16,4 0 8-16,4 0 13 16,7 0-10-16,6 5-13 15,9 4 12-15,5 4-18 16,5 1-2-16,5 0 30 0,3-2-12 15,0 0-11-15,3-2 4 16,2-3-9-16,1-2-1 16,3 0-4-16,0-2 9 15,-3 1-3-15,-4 0-10 16,1 2-3-16,-6-2-8 16,0 0-4-16,-4-1-3 15,3 0 1-15,-6-3 1 16,1 0-10-16,-3 0 2 15,-3-2 0-15,-3-3 1 16,-4 0-1-16,-3-2-13 16,-6 3 4-16,-5 2-11 15,-6-1 0-15,-5 0 7 0,0 2-2 16,-4-1-5-16,-4 0 0 16,-3 2 0-16,0 0 0 15,-2-1-1-15,-1 1 1 16,2 0 0-16,-2 0-1 15,0 0 0-15,0 0 0 16,0 0-20-16,1-1-52 16,-1-2-84-16,0 0-328 15,0-1-577-15</inkml:trace>
  <inkml:trace contextRef="#ctx0" brushRef="#br0" timeOffset="45475.1903">13790 10724 1573 0,'0'0'142'16,"0"0"-142"-16,94-6-11 15,-43 8 11-15,5 19 11 16,0 12 33-16,0 20 1 16,-11 25 14-16,-29 25 39 15,-16 11 6-15,-46 2-10 16,-30-3 8-16,-12-10-16 16,-4 3-9-16,4-7-6 15,14-10-20-15,18-18 2 16,20-18-8-16,15-12-17 15,8-7-14-15,5 2-13 0,5 3 12 16,3-2-11-16,6-8-1 16,15-5 0-16,6-13-1 15,3-5-8-15,1-6-28 16,-1-9 8-16,-5-11 9 16,-4-1 7-16,-7 1 11 15,-8 6 1-15,-2 8 0 16,-2 6 6-16,-2 7 0 15,0 34 34-15,7 32 25 16,16 39 25-16,12 22-4 16,8 13 15-16,6 0-45 0,-7-10-15 15,-3-1-17 1,-2 0 0-16,4 1-3 0,-7 1 9 16,-3 4-6-1,-8 5-2-15,-13-1 1 0,-10-4-10 16,0-2 2-16,-24-9-7 15,-8-2 8-15,-10-7-1 16,-9-6-2-16,-6-10-5 16,-4-11-7-16,9-18 6 15,6-21-6-15,10-17 0 16,3-11 0-16,-1 0 7 16,-5-2-7-16,3-1-1 15,8-9 6-15,8-10-5 16,6-3 8-16,-2-3-3 15,-4-3 0-15,-12-12-6 0,-29-12 1 16,-44-12 0-16,-60-12 0 16,-39-2-1-16,-31 0-9 15,-13 6-17-15,0 11-30 16,-13 0-39-16,-8 4-46 16,62 9-104-16,37 4-454 0</inkml:trace>
  <inkml:trace contextRef="#ctx0" brushRef="#br0" timeOffset="49998.512">5275 11187 735 0,'0'0'72'15,"0"0"-60"-15,0 0-12 16,0 0 55-16,0 0 64 16,0 0-2-16,-19-13-4 15,19 13-38-15,0-1-13 16,0 1-17-16,0 0-17 0,0 0-27 16,11 0-1-1,11 0 14-15,10 4 39 0,13 8 9 16,22 3 1-16,21 4-18 15,25 4-3-15,12 0 0 16,-5-3-8-16,-10-4-11 16,-16-3 10-16,-2-1-14 15,-2-3 8-15,-2-1 7 16,-13-1-15-16,-14-3 0 16,-11-1 5-16,1-3 4 15,19 3 4-15,24-3-6 16,28 0-4-16,8 0-7 15,-8 0 8-15,-7-3-5 16,-16 3 3-16,-5 0-9 16,0 0-4-16,-6 0 1 0,-2 0-7 15,-14 0 7-15,-14 0 1 16,-13-3-4-16,1-3 4 16,8 1-9-16,8-1 8 15,13 0-6-15,-3-1 7 16,0 3-9-16,-3-2 5 15,-2 1-5-15,-1-4 8 16,0-1 0-16,0-1 0 16,3-3 1-16,15 0-2 15,11-1-2-15,-7 4 2 16,-10 0-6-16,-11 5-1 16,-12 5 5-16,8 0-6 15,7 1 0-15,-6 0 1 16,-4 0-1-16,-1 2 1 15,-6 3-1-15,-4 0 1 0,-2-1 6 16,-6-1 8-16,-2-2 10 16,-2 1 11-16,2-2 47 15,-2 0-22-15,0 0-19 16,2-3 13-16,0-4 7 16,-3-1-21-16,1 1-19 15,-6 0 0-15,-1 3 1 16,-7 0 1-16,-1 1-6 15,-9 1-12-15,-4 2 5 16,-3 0-3-16,0 0-8 16,-3 0 9-16,-2 0-3 0,1 0-6 15,-2 0 1-15,0 0-1 16,0 0 0-16,0 0-2 16,0 0-13-16,0 0-14 15,-25 17-68-15,0 1-225 16,-10 0-528-16</inkml:trace>
  <inkml:trace contextRef="#ctx0" brushRef="#br0" timeOffset="51591.7524">4785 12538 929 0,'0'0'131'0,"0"0"-111"0,0 0-19 16,0 0 5-16,0 0 33 15,0 0 2-15,0 0-8 16,60 0 9-16,-33 0 4 16,1 0 12-16,6 0 10 15,7 0 4-15,4 0-20 16,8-1 0-16,4 0 1 16,7 1-2-16,3 0-5 15,3 0 4-15,2 0-3 16,4 0-9-16,-3 0-9 0,0 7-7 15,-1 0 5 1,-4 2-7-16,0 0 2 0,-2 3-3 16,-3-2 4-16,-3-2-4 15,-1 2-4-15,1-3 3 16,1 0 4-16,2-3 3 16,3-3 4-16,2-1 10 15,4 0-11-15,10 0 16 16,16-1 2-16,14-5-6 15,1-4-4-15,-5 4-2 16,-26 2-2-16,-21 0 1 16,-15 4-8-16,-7 0-8 15,6 0-4-15,3 0-1 16,2 0 1-16,-6 0-2 16,-1 0 7-16,-9 0 1 0,-4 4-1 15,-3 0-2 1,-5-1-1-16,-4 0-6 0,-2 0 4 15,-5 1-4-15,-1-4-7 16,-5 1 4-16,-2-1-6 16,-3 0 2-16,0 0 5 15,0 0-7-15,0 3-26 16,-11 18-148-16,-9-1-205 16,-10 5-560-16</inkml:trace>
  <inkml:trace contextRef="#ctx0" brushRef="#br0" timeOffset="52442.0087">4912 13706 751 0,'0'0'249'16,"0"0"-184"-16,0 0-42 15,0 0 77-15,0 0 7 16,94-10 41-16,-50 10-17 16,13 0-18-16,21 5 25 15,25 0-7-15,27-4-30 16,14-1-40-16,1 0-5 16,-3 0-19-16,-12-8 5 15,1-2 19-15,-6 1-8 0,5 4 16 16,0 2 9-1,-5 3 10-15,-7 1-13 0,-3 13-23 16,-7 3-18-16,-8-3-4 16,-18 1-5-16,-19-5-1 15,-12-3 0-15,-11 0-4 16,5-2-6-16,7-1-2 16,0-1-4-16,-7-3 1 15,-9 0-3-15,-5-1-5 16,-5-12 7-16,-7 1-7 15,-6-4 1-15,-1 3-1 16,-4 3-1-16,-7 0-7 16,-1 9-38-16,-13 4-82 0,-14 12-211 15,-6 7-402-15</inkml:trace>
  <inkml:trace contextRef="#ctx0" brushRef="#br0" timeOffset="53199.101">4821 15216 806 0,'0'0'522'0,"0"0"-478"16,0 0-44-16,0 0 51 15,0 0 29-15,84-36 18 16,-39 33-17-16,21 3 13 15,25 0 32-15,29 0-22 16,11 0-6-16,9 0-12 16,-1 0-17-16,-5-4 10 15,-3-1-23-15,1-2 20 16,-4-3-5-16,-1-1 12 16,-2 0-8-16,-3 2-23 15,-7 4-4-15,-1-2-15 16,-9 5-3-16,-6-1-9 0,-7 0 5 15,-16 1-2 1,-19 1 0-16,-12-1-4 0,-9-2 2 16,7 1-1-16,2-2-7 15,2 0 2-15,-6 0 5 16,-10 0-11-16,-4 0-2 16,-9 3-7-16,0-1 1 15,-8 2-1-15,-1-2 7 16,-5 0-8-16,-2 3 0 15,1 0 0-15,-3-2 0 16,0 2 0-16,0 0-7 16,0 0-36-16,0 5-71 0,-18 27-107 15,-4-2-270 1,-8 0-746-16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54:07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 4255 1018 0,'0'0'127'0,"0"0"-70"15,0 0 134-15,0 0 10 16,0 0-16-16,0 0-29 0,-66-38-75 16,66 42-59-16,0 27-22 15,0 30 0-15,0 31 30 16,2 12 34-16,3 4-15 15,3-8-15-15,-1-11 9 16,-2 1-18-16,1 0 5 16,0-16-11-16,-3-15-7 15,0-13 3-15,3-7-4 16,-3 6-5-16,0 6 5 16,3 4-10-16,-2-6 5 15,1-7 1-15,0-4 0 16,3-6-6-16,1-3 8 15,2-6-8-15,2-3 8 0,4-2-8 16,3-3-1-16,7 0 5 16,6-5-5-16,9 1 0 15,9-5 1-15,23-3-1 16,23-3 6-16,25 0-5 16,14-10 1-16,0-3-1 15,-5-1 9-15,-14 6 5 16,6 2 0-16,-2 0 4 15,4 3-3-15,5 3 5 16,-2 0 7-16,-1 0-1 16,1 0-6-16,-1 6-18 15,-6 3 9-15,-6 2-6 16,-6 0-5-16,-11 0 8 16,-1-2-3-16,-4-2 0 0,-8-4 0 15,-11-2-5-15,-14-1 9 16,-16 0-1-16,-3 0-8 15,4 0 6-15,4 0 2 16,0-4-9-16,-7-3 1 16,-8 0 5-16,-7-3-4 15,0-4 8-15,-5-5 11 16,-2-8 21-16,2-8-3 16,-1-13-12-16,4-21-18 15,1-24 4-15,2-35-13 16,-3-18 1-16,-5-1 0 15,-13 10 7-15,-7 22-8 16,0 14 2-16,-9 7-1 0,-12 9 1 16,-1 15-2-16,-1 12 0 15,0 14-1-15,-3 2 1 16,-8-8 0-16,-5-4 1 16,-7-8 1-16,-3 4 6 15,1 7-8-15,1 5 1 16,3 10 0-16,-5 7 8 15,1 7-8-15,-4 8-1 16,-18 8 1-16,-27 6-1 16,-36 9 0-16,-28 17-4 15,-23 9 3-15,-12 2 1 16,3 2 0-16,-11 4 1 16,-3 1 5-16,-7 0-5 0,0-2-1 15,5-2-6-15,10 1 6 16,17-2 6-16,21-3-4 15,17-2 7-15,38-9-8 16,31-9 1-16,26-4 14 16,17-7 2-16,2 1 2 15,4-2-7-15,5-2-5 16,8 1-7-16,8-3 5 16,5 0-6-16,0 0 0 15,0 2-9-15,0 1-59 16,12 9-121-16,1-1-167 15,-7-6-699-15</inkml:trace>
  <inkml:trace contextRef="#ctx0" brushRef="#br0" timeOffset="7458.3556">6032 5627 176 0,'0'0'113'0,"0"0"-61"16,0 0 43-16,0 0 38 15,0 0 20-15,0 0 8 16,0 0-70-16,-64-73-20 16,49 66 26-16,-3 0-16 15,-1 4 9-15,2 1-36 16,1 2-21-16,3 0-13 16,-1 7-8-16,4 10-12 15,1 9 1-15,3 9 12 16,2 6-6-16,4 10 9 0,0 19 10 15,0 20 21-15,0 30-15 16,11 4 4-16,1-5-1 16,3-13 2-16,0-19-8 15,-1 2-3-15,-1 1-4 16,2-4 3-16,-5-5-3 16,-2-13-5-16,-5-13-2 15,0-13-9-15,-2 0 5 16,1 2 0-16,2 5-10 15,-4 0 0-15,6-9 1 16,-3-10 0-16,2-8-1 16,-1-9 1-16,2-8 5 15,1-5-1-15,3 0 1 0,9 0-1 16,2-4-4-16,9-5-1 16,7-1 8-16,6 0-9 15,8 3 0-15,3 2 0 16,5 4 0-16,4 1 0 15,8 0 1-15,12 0-1 16,16 3 1-16,19 5-1 16,10-3 0-16,2 2 0 15,-9-1 0-15,-8 2 0 16,-5 4 0-16,2 2 0 16,0 1 1-16,0 2-1 15,-1-3 0-15,-1-2 1 16,1-1 1-16,0-5-1 15,-2-3 1-15,1-3 7 0,-8 0 1 16,-5 0-3-16,-8 0 3 16,-1 0-8-16,-4 0 7 15,1 0-8-15,1 3 5 16,-12 1-4-16,-11 0-1 16,-12 0 0-16,0 2 0 15,20 1 0-15,19 1-1 16,28 5 0-16,-11-4 0 15,-22 0 0-15,-20-4 0 16,-19 1 1-16,14-2-1 16,6-1 0-16,9-1 0 0,0 0 0 15,-1-2 1 1,-1 0-1-16,0 0 1 0,-1 0 0 16,1 0 0-16,-1-4-1 15,0-1 0-15,14-3 0 16,11-1 1-16,-8-1-1 15,-9-1 1-15,-10-1-1 16,-12-1 0-16,11-1 1 16,11-9-1-16,-2 3 1 15,1-3 0-15,-2 1 0 16,-4 0 0-16,-6 3 1 16,-8 0 4-16,-4 2-6 15,-7 3 0-15,-5-2-2 16,-5 2 2-16,-5-1 0 15,-4 0 2-15,-2 1-1 0,-4-2 0 16,-4-1 13 0,-3-3 7-16,-2-1 6 0,-4-2-2 15,1-8-9-15,-5-3-15 16,-1-7 7-16,-1-6-2 16,-2-7 1-16,0-5-6 15,0-4 0-15,-3-4 5 16,-6-1 4-16,-2 4 0 15,-3-2 16-15,-1 5-1 16,-5-11 1-16,-7-13-4 16,-6-12-8-16,3 6-4 15,4 21 0-15,6 21-4 16,7 15-4-16,-5 0-1 16,-2-3 7-16,1-3-8 15,-3 6 2-15,0 4 5 0,-5 1-6 16,0 1 0-16,-9 3 0 15,-1 1 0-15,-5 0 1 16,-7 2 3-16,-1 3-4 16,-6-1 7-16,-4 3-1 15,-4 3-5-15,1 0-1 16,-7 3 8-16,-13 0-1 16,-19 1-6-16,-17 0 5 15,-8 3-5-15,5 2-1 16,4 0 5-16,6 2 2 15,-3 1-7-15,-4 2-1 16,-2 0 0-16,-4 0-1 0,-6 0 1 16,-2 0 1-16,-5 0-1 15,3 0 1-15,-2 2 6 16,-2 2-6-16,0 3 1 16,3-3-2-16,-2 1 0 15,2 0 0-15,2 1 1 16,4-2 1-16,8 1-2 15,1 2 6-15,5-3-5 16,-2 1-1-16,3 1 0 16,3 1 0-16,3 3-1 15,2 1 1-15,-2 0 0 16,3 3 0-16,2 0 0 16,2 1 6-16,2 0-5 15,2-1 0-15,5 0-1 16,1 3 1-16,19-5-1 0,13-2 0 15,17-2-1-15,5-1-1 16,-2 1 1-16,-4 3 1 16,-3-2 0-16,4 3 0 15,6-4 0-15,4 1 0 16,5-3 2-16,2-2-1 16,8-1-1-16,-1-3 1 15,5 0-1-15,-2 0 10 16,0 0-4-16,1 0 7 15,0 0 5-15,0-3 8 16,3 1-3-16,0-2-2 16,5 1 7-16,1 0 7 0,0 1-12 15,1-1 0-15,1 0-2 16,2 1-8-16,-1 0 3 16,0 0-10-16,2-1 0 15,1 1 0-15,0 2-4 16,-2-3 4-16,2 1 0 15,0 2-5-15,-1 0 5 16,1-1-6-16,0 1 1 16,0 0-1-16,0-2 0 15,0 2 0-15,0 0 0 16,0 0-66-16,1 0-142 0,10 8-107 16,-2-6-401-16</inkml:trace>
  <inkml:trace contextRef="#ctx0" brushRef="#br0" timeOffset="12855.99">7388 8538 65 0,'0'0'231'0,"0"0"-114"16,0 0-80-16,0 0 132 15,0 0-55-15,0 0-24 16,-49-34-20-16,43 30 13 15,1 1-8-15,1 0 9 16,1-1 40-16,1 3-5 16,2-1-17-16,0 2-53 15,0-1-17-15,0 1-16 0,0 0-16 16,9 0 0-16,11 0-2 16,8 0 2-16,14 3 16 15,10 3 8-15,5 2 15 16,11 0 3-16,1 1-5 15,3-1-4-15,1 2-5 16,9 0-3-16,21 2-12 16,17 0 3-16,9 2 16 15,-9 1-8-15,-9-1-5 16,-14-2 0-16,-6 0-5 16,0 0-2-16,-3 1 1 15,-15-3-1-15,-12-3 3 16,-13-2-6-16,-3-1 8 15,5 1-7-15,10 1-1 16,7 0-2-16,-1-1 2 0,1-1-7 16,1-1-1-16,3 0 9 15,-1-1-4-15,0 0-4 16,0-1 4-16,-1 1-5 16,1 2 1-16,0-1 8 15,0 0-9-15,-1-1 5 16,0 1 0-16,-3 1 1 15,-3-3 2-15,-1 1-8 16,0 0 8-16,-1-1-8 16,1 1 11-16,1-1 1 15,1 0-4-15,0-1 4 16,-3 2 14-16,-2-2-15 16,-4 0 1-16,-5 0 8 15,-3 0-8-15,-1 0-3 16,-3-4 1-16,2-3 4 0,-5-2 1 15,1-1-3-15,-4 1 2 16,2-5-5-16,-2 0 8 16,-1-1 0-16,0-3-3 15,1-2 0-15,-5-2-1 16,1-4 0-16,-1-4 5 16,-3-1 5-16,1-6 1 15,-1-6-11-15,-1-5-6 16,-1-6 4-16,-5-6-1 15,1-3-10-15,-3 2 8 0,-3-2 0 16,-1 3 2-16,-2-1-4 16,-2 3 3-16,-2 2 2 15,-1 0 2-15,-2 2 1 16,-2-3-2 0,-3 2-7-16,-2 0-4 0,0 1 8 15,0 5-9-15,-1 3 6 16,-9 5-6-16,0 2 1 15,-2 3 10-15,-6 5-11 16,0 2 5-16,-4 0 4 16,-1 3-10-16,-4 4 1 15,1 4 1-15,-4 4-1 16,-2-1 7-16,1 6-7 0,-5-1-1 16,-1 1 1-1,-3 2 1-15,-4 1-2 0,-3 2-1 16,-1 0 0-16,-4 1 1 15,-2 0 0-15,2 2 0 16,-2 0 0-16,1-1 0 16,0-1 0-16,2 2 0 15,-2-3 0-15,-1 2 2 16,-1 0-1-16,0-1 0 16,-2 1 4-16,-1 2-5 15,-2 0 0-15,-1 0 1 16,1 0-1-16,-4 0 1 15,0 0 0-15,-3 0 0 16,-2 0-1-16,2 2-1 16,0 1 0-16,2-3 1 0,4 0-2 15,4 0 1-15,1 0 1 16,3 0-1-16,1-5 1 16,1-1 1-16,-1 0-1 15,0-2 1-15,1 1 0 16,0 0 7-16,-1 1-8 15,2 2 1-15,-3 3-1 16,-2-1 0-16,0 2 0 16,-3 0 0-16,1 0 0 15,-2 0 0-15,4 0 0 16,-1 0-6-16,-1 0 6 16,2 0-1-16,3 0 1 15,1 0 0-15,2-3 0 16,1 1 0-16,-1 0 0 15,-3 2 1-15,-2-2-1 0,0 2 1 16,-1 0-1 0,0 0 0-16,1 0 0 0,5 0 0 15,0 0 6-15,4 0-6 16,0 0 0-16,2 0 1 16,0 4-1-16,2 0 0 15,2 0 0-15,-1 3 0 16,0-2 0-16,4 0-8 15,0 2 8-15,1 1-1 16,5-2 1-16,4 2 0 0,2-1-1 16,4 0 0-1,-1 0 0-15,4 1-1 0,0 0 1 16,0 3 0-16,-1-2 0 16,-4 4 0-16,2 2 0 15,-8-1 1-15,1 3-1 16,-1 2 1-16,-3-1-1 15,1 2 1-15,3-2 0 16,0 1 0-16,3-4 0 16,6-1 0-16,-1-1-1 15,10 0 0-15,1-2 0 16,5 3-8-16,3 4 9 16,0 4-1-16,6 1 0 15,8 7 0-15,2 1 0 16,1 5 1-16,-1 0-1 0,-1 6 1 15,1-1-1-15,-2 6 1 16,2 2 0-16,-1 0 0 16,0 0 0-16,0-1 1 15,0-1 0-15,-5 0-1 16,2-4 0-16,-3 3-1 16,-1-5 1-16,-2 3 0 15,2-3-1-15,-3 1 1 16,1-1 0-16,-1-1 0 15,-2-1 1-15,1-3-1 16,-1-4 1-16,1-2 10 16,-2-5-5-16,-1 0-5 15,1-5 7-15,-1-1-2 0,-1-4 0 16,0-1-5 0,2-3 0-16,-2-1 6 0,0-3 0 15,0-1-6-15,1-2 5 16,1 0-5-16,-1-1 0 15,1-1 1-15,2-1 4 16,4 1 4-16,5 1 2 16,8-3 3-16,5 0 6 15,12 0 2-15,7 0-3 16,21-8-9-16,22-3-5 16,28 0-6-16,18 2-7 15,5-3-124-15,-33 2-353 16,-29-4-1205-16</inkml:trace>
  <inkml:trace contextRef="#ctx0" brushRef="#br0" timeOffset="18150.3404">5956 4197 1433 0,'0'0'269'0,"0"0"-27"15,0 0-50-15,0 0-87 16,0 0-18-16,-43 104 42 15,40-48-18-15,3 7-26 16,0-5-39-16,0-1-25 16,6-6-6-16,2-7-15 0,0-11 0 15,-2-8 0-15,-1-10-42 16,-2-11-109-16,-3-4 53 16,0-19 69-16,-3-17 3 15,-16-26 8-15,-6-25 16 16,3-21 2-16,7 9 14 15,12 24 19-15,3 25 53 16,14 22 3-16,9-1-23 16,9 0-20-16,4 3-15 15,4 6-1-15,-4 11 7 16,-2 7-19-16,-7 2 0 16,-5 7 2-16,-7 15-7 0,-9 5-5 15,-6 7-1 1,-3 6 0-16,-14 2 1 0,-3 0-8 15,-3-2-58-15,6-3-149 16,9-9-133-16,6-14-571 0</inkml:trace>
  <inkml:trace contextRef="#ctx0" brushRef="#br0" timeOffset="18391.0458">6516 3817 1958 0,'0'0'358'0,"0"0"-95"0,0 0-141 15,-45 80 2-15,29-31-15 16,7 8-30-16,5 2-10 16,4-4-26-16,6-2-23 15,18-5-13-15,10-2-7 16,11-8-4-16,9-8-73 15,26-20-75-15,-14-7-347 16,-11-3-459-16</inkml:trace>
  <inkml:trace contextRef="#ctx0" brushRef="#br0" timeOffset="18774.6859">6906 3937 990 0,'0'0'654'0,"0"0"-406"15,-10 88 3-15,8-45-37 16,1 2-37-16,1-1-51 16,0-1-26-16,0-2-42 15,0-8-28-15,0-5-18 16,0-9-10-16,0-8-1 16,0-8 7-16,0-3 1 15,-6-10 10-15,-4-16-4 16,-3-24-2-16,-7-25-11 15,2 1-1-15,7 8 10 16,7 13-5-16,4 22 6 16,1 6 9-16,14 6-9 15,9 15-11-15,6 4-1 0,9 19 0 16,4 13 6-16,1 6 0 16,0 2 0-16,-4 0 0 15,-4 2-4-15,-6-5-2 16,-5-4-7-16,-8-4-50 15,-5-7-79-15,-12-4-193 16,0-8-201-16,-17-9-389 0</inkml:trace>
  <inkml:trace contextRef="#ctx0" brushRef="#br0" timeOffset="18940.9489">6814 4076 1362 0,'0'0'213'0,"0"0"-92"16,80-1 41-16,13-22-84 15,38-17-78-15,-13 0-196 16,-17-2-965-16</inkml:trace>
  <inkml:trace contextRef="#ctx0" brushRef="#br0" timeOffset="19840.2137">7488 3805 973 0,'0'0'539'0,"0"0"-283"16,0 0-7-16,0 0-99 15,0 0-81-15,0 0-41 16,0 0 33-16,-34 98 1 16,29-59-19-16,4 3-18 15,1-6-2-15,0-2-8 16,0-4-9-16,0-4-6 16,0-4 2-16,0-5 0 15,0-6-1-15,0-5-1 16,0-6-9-16,0 0-1 0,0-9 8 15,-3-11-26 1,-9-14-5-16,3-7 21 0,-2-8 6 16,0-5 6-1,2 0-2-15,4 1 2 0,5 8 0 16,0 6 11-16,11 12 31 16,9 6-9-16,6 8-8 15,5 7 9-15,3 6 2 16,4 6-3-16,2 17 20 15,-1 6 2-15,-4 8-7 16,-5 1 9-16,-3 1-12 16,-7 1-14-16,-4-3-16 15,-4-3-9-15,-2-5 1 16,-2-5-7-16,-4-4-1 16,4-9-117-16,-1-8-341 15,2-3-577-15</inkml:trace>
  <inkml:trace contextRef="#ctx0" brushRef="#br0" timeOffset="20495.7464">8134 3677 1859 0,'0'0'277'0,"0"0"-20"16,-6 77 2-16,6-37-82 15,0 5-54-15,12 2-42 16,3 0-28-16,1-4-24 16,1-6-16-16,-3-5-7 0,-2-9-6 15,-4-6-36-15,-2-9-63 16,-6-6-52-16,0-2-40 16,-4-14-36-16,-15-29-263 15,-6-28 12-15,0-4 153 16,4 3-257-16,7 7 582 15,6 20 251-15,4 2 152 16,3 0-52-16,1 7-52 16,0 5-85-16,15 5-75 15,4 7-54-15,5 5-34 16,5 5-16-16,1 8 8 16,-2 1 0-16,0 7 9 15,-5 12 12-15,-3 6 2 0,-8 3-4 16,-6 1-18-16,-6 4-9 15,0-2-8-15,-4-3-16 16,-7-6-5-16,1-2 1 16,2-8 4-16,3-7 13 15,3-2 23-15,2-3 10 16,0 0-6-16,0 0-20 16,0 0-17-16,0 4-13 15,9 2-1-15,10 5 1 16,3 2 0-16,4 3 0 15,0 6 0-15,2 2 0 16,-6 2 0-16,-4 1 5 16,-9-2 0-16,-6 1 0 0,-3-1 3 15,-5-1 0-15,-14 0 2 16,-7-5-5-16,-4-2 0 16,0-5-6-16,-3-2-26 15,1-10-56-15,-5-19-91 16,7-15-350-16,6-10-590 0</inkml:trace>
  <inkml:trace contextRef="#ctx0" brushRef="#br0" timeOffset="20728.4008">8255 3132 1921 0,'0'0'365'0,"0"0"-131"15,108 17-73-15,-8 29-18 0,38 28 16 16,6 18-62-16,-14 6-31 16,-36-1-11-16,-42-10-4 15,-31 7-28-15,-21 4-7 16,-37 4-16-16,-36-1 0 16,-33-1-1-16,-30-6-89 15,20-25-151-15,7-18-748 0</inkml:trace>
  <inkml:trace contextRef="#ctx0" brushRef="#br0" timeOffset="21178.6105">7643 4659 1245 0,'0'0'363'0,"0"0"-107"0,0 0-26 16,0 0-96-16,0 0-35 16,108 9 121-16,27-32-31 15,31-11-70-15,14-10-50 16,-13 0-21-16,-30 5-21 15,-16 4-17-15,-28 10-4 16,-28 6-5-16,-23 8-1 16,-16 5-76-16,-24 4-165 15,-2 0-381-15,-8 2-412 0</inkml:trace>
  <inkml:trace contextRef="#ctx0" brushRef="#br0" timeOffset="21395.3628">7904 4855 2006 0,'0'0'240'0,"0"0"-184"15,122-17 110-15,-7-15 63 16,20-8-69-16,5-2-44 16,-12 3-31-16,-15 5-20 15,-11 4-31-15,-22 9-16 16,-20 7-12-16,-24 8-6 15,-11 6-13-15,-7 6-120 16,-8 9-232-16,-10 2-856 0</inkml:trace>
  <inkml:trace contextRef="#ctx0" brushRef="#br0" timeOffset="33767.7476">5692 11243 378 0,'0'0'62'16,"0"0"-37"-16,0 0 45 0,0 0 46 16,0 0-25-16,0 0 23 15,-20-28 6-15,19 27-26 16,0-1-5-16,1 2-13 16,0 0-42-16,0 3-34 15,0 12 0-15,0 10 15 16,4 7 31-16,5 9 14 15,2 7-1-15,-1 7 18 16,3 17 6-16,-2-6-10 16,1 5-16-16,-2 3-16 15,-1-3-2-15,3 21-12 16,-1 7 9-16,-4-7-5 16,-1-19-13-16,-4-21-1 0,2-10 1 15,-3 1-9 1,0 6-8-16,3 4 9 0,-3-8-9 15,2-5 0-15,-1-4 0 16,-2-5 0-16,3-7 0 16,-3-4 0-16,3-6-1 15,-3-8 1-15,0 1-1 16,0-6 0-16,0-1 10 16,0 0-4-16,3 0 0 15,-3 0-4-15,1 0 4 16,1 0-6-16,4 0 2 15,0 1-2-15,4 1 0 16,5 0 0-16,2-1 0 0,6 1 0 16,4 1 0-1,3 0 2-15,3 1-2 0,1 0 0 16,1 2 0-16,-2-1 1 16,5 1-1-16,1 0 0 15,-2-1 0-15,4 1 0 16,3-2 0-16,4 3-1 15,6-4 1-15,8 0 1 16,6 0-1-16,1 1 2 16,3-1-1-16,0 2 0 15,2-3-1-15,-5 2 0 16,1 0 1-16,-3 1 0 16,-3 0 0-16,-3-3 1 15,-1 2 5-15,0 0 2 16,1 0 1-16,0-1 1 0,3 1 6 15,2-1-1 1,1 0 1-16,4 1 3 0,0 1 1 16,0-2-2-16,4 1-4 15,11-1-9-15,13-3 1 16,15 0 2-16,3 0-2 16,-7-5 1-16,-13 0-2 15,-12 0 0-15,-3 0-4 16,-13 2 7-16,-8 0-1 15,-13 3-7-15,-2 0 1 16,8 0-1-16,4 0 10 16,11 0-1-16,-2 0-10 15,-1 0 0-15,2 0 8 0,10 0-2 16,15 0 3-16,-7 0 1 16,-9 0 3-16,-9-1-4 15,1-4 2-15,24 0 0 16,26-4-3-16,5 1 10 15,-9-2 1-15,-10 0-12 16,-12 2 2-16,-1 0-7 16,-1 0-2-16,2 2 0 15,-4-1 0-15,1 2 0 16,1 0 0-16,3 2 6 16,4 3 16-16,2-2 21 15,3 2-26-15,-1 0-11 16,-6 0 0-16,0 2 1 15,-5 4 5-15,-1 1-11 0,-1 2 6 16,-3 1 1 0,1 0-7-16,-3-1 11 0,-4 0-4 15,2-1-7-15,-1-1 7 16,0-2-2-16,-9 0-5 16,-12-2 7-16,-11 1-7 15,-2-1 1-15,11-1-1 16,7 0 6-16,9 3-6 15,0-2-1-15,11-1 1 16,13 1 5-16,16-3-4 16,0 0 5-16,-4 0-6 15,-12-3 0-15,-11-1 0 16,-4 0-1-16,-1 2 1 0,-10 0 1 16,-14 0 4-1,-10-1-6-15,-3 3 1 0,12-4-2 16,7 1 2-16,10 0-1 15,-1 1 0-15,-3 0 0 16,-1-1 0-16,-2 1 1 16,-2 0-1-16,-4 1 1 15,-4-1 5-15,-1 2-4 16,0-1 7-16,-4 1-2 16,-4 0 2-16,-3 0 0 0,-5 0 0 15,-1 0 0 1,-11 0 0-16,-1 0 0 0,-6 0-3 15,-5 0 1-15,-4 0 7 16,-3 0-4-16,-3 0 5 16,3-1-3-16,-3-1-2 15,0 0-1-15,0-1-7 16,3 0 8-16,-2 0-8 16,-1 0 4-16,-2 1-6 15,1-1 1-15,-2 1 5 16,3-1-5-16,-3 2-1 15,-1-1 0-15,1-1 1 16,-2 1-1-16,2-1 1 16,0-4 0-16,0-2 0 15,-1-4-1-15,1-6 1 0,-1-5 1 16,3-7-1 0,-2-6-1-16,0-6 1 0,1-7 0 15,0-5-1-15,-2-4 0 16,0-16 1-16,1-14-1 15,3-15 0-15,-3-4 0 16,1 9 0-16,-4 12-6 16,0 19 6-16,0 12-1 15,0 10 1-15,-4 5 0 16,-2-5 1-16,-2-4 1 16,-2-4-1-16,2 3 0 15,-2 6 5-15,1 5-6 16,0 5 1-16,-3 6-1 15,3 4 0-15,0 5 0 16,-2 6 0-16,1 2-1 0,-3 2 0 16,0 2-7-1,-4 0 8-15,-7 2-9 0,-4 0 8 16,-6 2 0-16,-5 2 0 16,-3 2-5-16,-2 0 6 15,-3 0-1-15,-5 0 0 16,0 0 1-16,-5 3-1 15,-4 0 1-15,-6 0 0 16,-15-2 1-16,-18 1-1 16,-18-2 0-16,-4 0 1 15,2 0 0-15,9 0 1 16,6 0-1-16,-4 0 1 16,-4 0-2-16,-3-2-2 15,-9 1 1-15,1-2 0 16,-6 0 0-16,0-2 1 0,-3 2-1 15,-2 0 1-15,-4 1 6 16,-3-1-6-16,-3 2 0 16,-2 1-1-16,-3 0-1 15,1 0 2-15,2-4-2 16,1 0 2-16,6-1 1 16,4 1 7-16,1 4-8 15,7 0-9-15,-2 0 9 16,5 0-1-16,1 0 1 15,5 3 0-15,7 1 5 0,8 1-4 16,5 0-1 0,8-4 1-16,15 1-1 0,15-2 0 15,15 1 0-15,0-1-1 16,-5 0-1-16,-12 0 2 16,-10 0 0-16,-2-1-2 15,-2-5 2-15,-1-1 1 16,-13 0-1-16,-13-3 0 15,-12 2-1-15,-4 1-9 16,10 3 3-16,9 4 5 16,12 0-8-16,12 0 9 15,13 4 0-15,-11 2-1 16,-7 2 1-16,-2-2 0 16,3 1 1-16,27-5 0 15,11 0 0-15,-5-1 1 0,-7 2-1 16,-2-1 1-16,0 0-1 15,4 2 1-15,2 2-1 16,-2-1 1-16,0 3-1 16,1-2-1-16,-5 4 1 15,-3-3-6-15,-2 3 5 16,-2-2 1-16,-3 2-1 16,-5 1 1-16,-1-1 0 15,0-1 0-15,1 0-1 16,2-1 1-16,6 2 0 15,6-4 1-15,4 3-1 16,9-1 0-16,5-1 0 16,3 0 0-16,7-1 0 0,6-2 0 15,3 0 0 1,3-1 1-16,5-1-1 0,2-1 0 16,0-1-6-16,3 1 5 15,2-1 1-15,1 0 0 16,0 0 0-16,-1 0-1 15,1 0 1-15,-2 0 0 16,-1 0-1-16,1 0 1 16,-2 0 0-16,-2 0 0 15,-2 0 1-15,1-1-1 16,-1 0 0-16,1-1 0 16,1 2 0-16,-1-3 0 0,5 3 0 15,-1 0-1 1,2 0 1-16,-1 0 0 0,0 0 0 15,-1 0 0 1,0 0 0-16,-6 0 0 0,2 0-1 16,-6 0 1-16,0 0 0 15,-6 0-1-15,-1 3 0 16,-5-3 1-16,-3 0 0 16,0 0 0-16,0 0-1 15,2 0 1-15,1 0 0 16,3 0 1-16,0 0-1 15,4 0 0-15,5 0 0 16,3 0 0-16,4 0 0 16,4 0 0-16,0 0-1 0,2 0 1 15,-4 0 1-15,-1 0-1 16,-4 2 0-16,-3 2-1 16,-7 4 1-16,-5-2-1 15,-8 3-1-15,-6-1 2 16,-2 1 0-16,-3 0 0 15,2 0 0-15,4-1 0 16,6-2 0-16,8-2 0 16,9-2 0-16,7 0 0 15,5-2 0-15,6 0 0 16,1 0 2-16,0 0-2 16,0 0 0-16,0 0 1 15,0 0-1-15,0 0 0 16,0 0-1-16,0 0-70 0,0 5-120 15,-7 0-34-15,2 0-77 16,-4-2-467-16</inkml:trace>
  <inkml:trace contextRef="#ctx0" brushRef="#br0" timeOffset="38480.4585">6183 14358 823 0,'0'0'102'0,"0"0"-77"15,0 0-18-15,0 0-7 0,0 0 6 16,0 0 17-16,-55-4 5 15,51 4-2-15,3 0 7 16,1 0 21-16,0 0 1 16,0 0 13-16,0 0-10 15,0 0-6-15,0 0 12 16,0 0-3-16,0-2 1 16,0 0 2-16,5 2-4 15,11-5 19-15,9-2 24 16,10-6 6-16,10-4-20 15,11-4-17-15,7-3-19 16,4 0-26-16,1 1-18 16,0 2-8-16,-6 5 1 15,-4 0-1-15,-4 2-1 16,-9 4-1-16,-5 1-75 0,-6 4-51 16,-11 2-86-16,-11 3-90 15,-9 1-65-15,-3 8-419 0</inkml:trace>
  <inkml:trace contextRef="#ctx0" brushRef="#br0" timeOffset="38785.8666">6064 14795 1418 0,'0'0'179'0,"0"0"-138"15,0 0-30-15,94-51 42 16,-25 12 51-16,27-14 20 16,22-10-40-16,6-3-14 15,-11 7-4-15,-23 13-16 16,-28 17-29-16,-16 9-15 15,-5 5-6-15,2 1 0 16,0 2-67-16,2 5-110 16,-12 6-129-16,-17 1-234 0</inkml:trace>
  <inkml:trace contextRef="#ctx0" brushRef="#br0" timeOffset="44358.6375">15628 10667 1011 0,'0'0'131'0,"0"0"-97"16,-81-56 40-16,35 32 35 16,-5 2-15-16,-10 0-21 15,-18 3-15-15,-24 0 10 16,-25 6-8-16,-10 2-4 16,-2 6-7-16,-4 3-6 15,6 2-5-15,-12 0-13 16,-9 2 1-16,-3 8-2 15,2 2 2-15,2 5 10 0,6 4-9 16,6 5-2-16,3 2-6 16,8 0 0-16,6 2 2 15,4 3-4-15,12 1 1 16,0 7-6-16,3 3-2 16,5 3 0-16,20-3-10 15,19-7 0-15,19-4 13 16,8 1 5-16,-5 8-2 15,-4 8-7-15,-5 7-3 16,9 3-5-16,6 2 9 16,10 13 2-16,12 18 6 0,14 20-6 15,2 4 1 1,13-7 2-16,9-12-3 0,5-11-5 16,5 2-5-1,11 1 10-15,8-4 14 0,0-14 0 16,-2-17-1-1,18 6 3-15,23 5 3 0,17 7 0 16,22 6 1-16,0-11 6 16,-4-14-5-16,8-9 4 15,10-9 1-15,9-12 4 16,7-12-7-16,8-9 7 16,1-3-5-16,1-3-10 15,0-12-3-15,-3-4-4 16,-9-3-8-16,-8-5 1 15,-13-4-1-15,-12-6-1 0,-11-4-1 16,-7-6 2-16,-9-4-3 16,-6-10 4-16,-16 7 1 15,-13 6-5-15,-14 7-8 16,-6 1 8-16,8-9-3 16,3-7 5-16,3-4-4 15,-6-3-6-15,-7 2 8 16,-9 1-2-16,-4-4 1 15,-8 0-2-15,-8-19 0 16,-11-20 0-16,-3-19-5 16,-29-3 1-16,-15 11 4 15,-12 17 1-15,-5 17-5 0,-6 3-1 16,4 12-1-16,8 13 0 16,8 11-8-16,-13-3 8 15,-19-8 0-15,-30-5 0 16,-15-2 1-16,-1 15-1 15,-2 15-1-15,-5 11 0 16,-9 7-7-16,-11 8 7 16,0 3-8-16,4 11 0 15,17 10-5-15,28 0 1 16,30-1-10-16,25-1-41 16,18 1-20-16,10 10-83 15,20 22-143-15,15-2-306 16,25-11-510-16</inkml:trace>
  <inkml:trace contextRef="#ctx0" brushRef="#br0" timeOffset="44731.708">15850 11500 1482 0,'0'0'187'0,"0"0"-38"16,0 0 40-16,0 0-73 15,0 0-47-15,0 0-46 16,0 0-15-16,110-47-8 16,-44 42 0-16,20 5-146 15,-14 6-199-15,-21 7-269 0</inkml:trace>
  <inkml:trace contextRef="#ctx0" brushRef="#br0" timeOffset="44854.7677">15953 11830 1159 0,'0'0'145'16,"0"0"-113"-16,0 0-12 16,86 9 16-16,16-29-36 15,-7-2-13-15,-4-4-326 16</inkml:trace>
  <inkml:trace contextRef="#ctx0" brushRef="#br0" timeOffset="45087.7893">16675 11371 339 0,'0'0'1392'0,"0"0"-1259"16,0 0-105-16,120 39-18 15,-65-7 39-15,-2 6 25 16,-9 13-14-16,-14 7-24 16,-18 1-4-16,-12 3-10 15,-25-1-9-15,-22-4-12 16,-21 6-1-16,-29 6-8 16,15-12-226-16,12-15-409 0</inkml:trace>
  <inkml:trace contextRef="#ctx0" brushRef="#br0" timeOffset="45529.9736">17796 11478 1335 0,'0'0'176'16,"0"0"-131"-16,0 0 67 16,0 0 59-16,0 0-23 15,-102-28-49-15,60 61-18 0,-12 27 27 16,9 3 0-1,5 7 17-15,10 5-27 0,23-14-31 16,7 6-18-16,4-10-17 16,28-6-10-16,9-10-1 15,5-13-3-15,4-12-6 16,0-16-3-16,-5-1 4 16,-4-28 4-16,-2-24-1 15,-7-32 5-15,-23-42-14 16,-12-17 1-16,-35 18-7 15,-49 27-1-15,-39 59 0 16,-44 36-58-16,14 4-179 0,7 15-562 16</inkml:trace>
  <inkml:trace contextRef="#ctx0" brushRef="#br0" timeOffset="47626.2237">9363 12782 916 0,'0'0'115'0,"0"0"-83"0,0 0 56 16,0 0 27 0,0 0-10-16,0 0-29 15,0 0-60-15,-27 18-15 0,27 21 19 16,0 20 43-16,3 27 5 16,8 29 19-16,0 12-5 15,3 5-4-15,1-4 2 16,-2-7-11-16,1 2-12 15,-1-6-13-15,0-9-10 16,-2-12-9-16,-1-13 0 16,-3-16-8-16,-2-15-6 15,0-13-2-15,-2-4-1 16,0 2-2-16,4-1 1 0,2 1-6 16,0-5 5-1,5-9-6-15,0-6-1 0,3-3 1 16,4-5 1-16,5-4 5 15,6-1-4-15,5-2 4 16,9-2-5-16,7 0 0 16,21 0 6-16,26-7 3 15,29-4 13-15,14-2 5 16,3 4 3-16,-3 1-7 16,-9 5-13-16,5 0-2 15,-2-1-1-15,2 2 1 16,-2 2 2-16,5 0 1 15,2 0-1-15,1 0-5 0,3 0 3 16,-3 0-3 0,1 0-5-16,-6 2 1 0,-1-1 5 15,-1-1-6-15,3 0 5 16,-2 0 3-16,1 0 1 16,4 0 11-16,-1 0-19 15,2-1-1-15,0-4 2 16,-1 3-2-16,1-1 5 15,1 0-6-15,-4 0 6 16,0-2-5-16,-4 0-1 16,-5 0 0-16,-8 1 0 15,-7 1-1-15,-11 2 2 16,-8-1-1-16,-7 0 2 16,-17-1-1-16,-15 1 0 15,-16-1 0-15,-5-1 5 0,4-1-6 16,4-3 1-16,0-1 10 15,-6-3 1-15,-7-4 13 16,-4-3-2-16,-3-9-2 16,-1-5 10-16,0-9-12 15,4-18-13-15,3-20-4 16,7-23 6-16,0-12-8 16,-3 1 0-16,-4 3 2 15,-6 7-1-15,-7 2 1 16,-5 0 4-16,-5 3-6 15,-10 3 2-15,0 5-2 16,-2 7 0-16,-14 3-6 16,3 15 5-16,-1 13 1 15,2 15 5-15,-1 8-4 0,1 2-1 16,-3-2 1-16,-4 4 0 16,0 4-1-16,0 7 0 15,-3 3 0-15,-3 6 0 16,-5 0-1-16,-3 3-1 15,-9 2 1-15,-8 1-5 16,-9 0 5-16,-18 0 1 16,-25 0 0-16,-16 7 0 15,-10 2 0-15,8-1-1 16,9-3 1-16,7 1-6 16,-2 0 6-16,-6-4 0 15,-3 1 0-15,3 0 1 16,0-2-1-16,2-1 1 0,2 0 0 15,0 0 0-15,1 0-1 16,0-4 0-16,3-1 0 16,-3-4-6-16,-4 2 6 15,-5 2 1-15,1 1-1 16,-4 4 1-16,-4 0 0 16,-2-3 0-16,-2 3 0 15,-1 0-1-15,4 0 0 16,-4 0 0-16,-2 3-1 15,-7 1 1-15,4 0 0 16,-1-1 0-16,-2-2 0 16,8 0 0-16,4-1 0 15,11 0-1-15,8 0-1 0,4 0 1 16,4 0-5-16,3 0 5 16,3 0-1-16,4 0 1 15,1 0 0-15,8 0-1 16,-4 4-7-16,0 8 8 15,0 2-5-15,11 1 4 16,11-5 1-16,14 0-12 16,-2-1 11-16,-7 4 1 15,-10 0 0-15,-6 2 0 16,-3 0 1-16,-1 1 0 16,2 0-1-16,-2-1 1 15,2 2 2-15,6-2-1 0,0 0 0 16,6-3-1-1,7-2 0-15,5-3 0 0,8-2 1 16,8-3-1-16,13-2 1 16,5 0 8-16,6 0 15 15,3 0 6-15,3 0 3 16,0-5-2-16,0 3-2 16,0-1-13-16,3 2-14 15,0 1 4-15,0 0-6 16,0 4-15-16,0 9-175 15,0 1-348-15</inkml:trace>
  <inkml:trace contextRef="#ctx0" brushRef="#br0" timeOffset="49736.7948">20000 3548 750 0,'0'0'126'16,"0"0"-22"-16,0 0 75 16,0 0 41-16,0 0-110 0,0 0-21 15,102-46 22-15,-6 40-18 16,23 10-24-16,-10 26-9 15,-16 36-12-15,-38 29-18 16,-45 19-7-16,-14 24 11 16,-49 4 24-16,-26 3 1 15,-12 0 9-15,-3 1 0 16,6-2 14-16,17-10-20 16,22-8 8-16,28-17-27 15,21-28-22-15,7-22-20 16,21-22 0-16,22-7 0 15,35-10 5-15,31-18 0 16,9-8 0-16,-21-31-6 16,-36-8-1-16,-38 6 0 0,-18-2 1 15,-10-6 1-15,-2-5 5 16,0 3 7-16,-13 15 87 16,-2 13-12-16,5 21-21 15,-3 24-45-15,7 58-21 16,3 52 5-16,3 38 0 15,9 27 30-15,11 8 2 16,0 7-5-16,-4 11 5 16,-3 12-20-16,-3 9-4 15,-6 11 1-15,-4 10 0 16,0 9 4-16,-15 10-19 0,-16 8 0 16,-15 11 9-1,-13 8-8-15,-9 13 0 16,-8 1 7-16,-5 9 1 0,-7 5-9 15,-6-2 0-15,-3 9 9 16,-4-3-8-16,1 0-1 16,0-6 0-16,2-3-1 15,1 0-5-15,0-5 6 16,-2-3 2-16,3 1-2 16,-2-11 0-16,4-7 5 15,2-8-5-15,2-12 0 16,4-13 0-16,4-9 0 15,4-14-1-15,8-15-5 16,6-8 6-16,3-12 0 16,2-19-4-16,4-17 2 0,3-18 2 15,4-15 0-15,2-12 2 16,4-15-2-16,5-19-1 16,7-23 0-16,5-26-1 15,12-18 2-15,1-14 0 16,-1-3 6-16,2-2-6 15,2-8 1-15,1-6 5 16,-5-5 0-16,-9-5 3 16,-10-21-1-16,-23-14 2 15,-33-10-10-15,-30-10 1 16,-14 4 5-16,2 9-6 16,9 17 0-16,21 10-31 0,3 8-38 15,9-6-67-15,22 4-188 16,14-6-763-16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55:23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7081 7877 690 0,'0'0'85'16,"0"0"-61"-16,-96-24 38 15,58 14 17-15,8 0 27 16,3 1 1-16,3-1 49 15,-1 3-28-15,-2 0-34 16,-3 4-15-16,-7 3-20 16,-8 0 17-16,-11 17-23 15,-12 18 10-15,-24 18 13 16,-20 28-19-16,1 18 0 16,16 10-19-16,25 3 18 15,36-8 15-15,24 5 3 16,20 5-12-16,43 6-19 15,35 4-1-15,27-8 26 0,20-12-20 16,15-17-4-16,7-24-27 16,5-22-1-16,-4-24-7 15,-9-17 6-15,-16-20 19 16,-33-15 8-16,-28-6 0 16,-14-22 2-16,-18-29-5 15,-12-27 6-15,-14-26-12 16,-17-3-11-16,-33-1-20 15,-16-3 5-15,-9 5-7 16,-6 17 0-16,7 41 1 16,5 33-1-16,-12 32-2 15,-39 34-20-15,-31 52-56 16,-41 52-165-16,35-4-273 0,22 1-556 0</inkml:trace>
  <inkml:trace contextRef="#ctx0" brushRef="#br0" timeOffset="1233.7249">4330 7932 1109 0,'0'0'138'15,"0"0"-98"-15,-120 17 34 16,60 4-4-16,-4 12 5 16,1 9 1-16,-7 20-5 15,0 28-4-15,12 24 20 0,16 11-23 16,28-1 0-16,14-11-5 16,14-14-9-16,17 1-6 15,14-6-15-15,10-2 2 16,-1-18 21-16,1-17-11 15,17-5-8-15,19-17-13 16,19-8 6-16,18-16 21 16,-4-15 8-16,-17-33 6 15,-23-9 0-15,-5-19-3 16,-19-12-8-16,-18-11-2 16,-5-19-9-16,-25-3-14 0,-12-7-3 15,-11-13-8 1,-22-8-8-16,-13-4-5 0,-7 6 7 15,2 27-7-15,3 34 0 16,5 29 0-16,-20 26-1 16,-38 20-15-16,-56 64-114 15,8 4-129-15,0 33-352 0</inkml:trace>
  <inkml:trace contextRef="#ctx0" brushRef="#br0" timeOffset="2651.8873">2679 7829 1340 0,'0'0'96'0,"0"0"-72"16,-116-34 11-16,56 22 15 15,-7 6 41-15,-19 4-31 16,-20 2-9-16,-18 22 15 0,2 14-28 15,9 12-9 1,15 7-7-16,13 9-6 0,0 17-7 16,2 14 3-16,8 15-11 15,8 15-1-15,16 9 9 16,13 7 9-16,21 4 10 16,17 2 9-16,17 1 9 15,32-3 23-15,19-13-13 16,23-10-22-16,15-23-21 15,19-24 4-15,13-21 2 16,18-25 0-16,7-25-13 16,4-8 13-16,0-33 24 15,-6-19 14-15,-10-23 15 16,-17-25-5-16,-25-17-4 16,-24-15-8-16,-25-14-18 0,-20-5 2 15,-25-7-21-15,-15-10 1 16,-33-8-11-16,-19-3-2 15,-14 6 0-15,-3 15-6 16,-5 33 1-16,16 35 12 16,3 34-13-16,-11 20-1 15,-25 25-1-15,-28 15-10 16,-41 29-4-16,-22 57-21 16,-18 39-80-16,-25 46-55 15,46-28-167-15,24-7-402 0</inkml:trace>
  <inkml:trace contextRef="#ctx0" brushRef="#br0" timeOffset="22484.5488">14615 13179 1081 0,'0'0'149'0,"0"0"-110"15,0 0 33-15,0 0 129 16,0 0-37-16,0 0 48 15,-88-67-15-15,83 61-23 16,4 1-17-16,1 3-81 16,10-1-6-16,33-4 6 15,40-9 7-15,57-2-11 16,21-3-11-16,9 3-4 16,-20 2-21-16,-29 5-14 0,-13 2-4 15,-24 1-6 1,-17 2-6-16,-21 4 0 0,-9-1-5 15,-3 0-1-15,-1-1 0 16,-6 4-33-16,-11-1-48 16,-11 1-69-16,-19 0-150 15,-10 0-319-15,-14 0-140 0</inkml:trace>
  <inkml:trace contextRef="#ctx0" brushRef="#br0" timeOffset="22759.6567">14406 13260 1555 0,'0'0'204'16,"0"0"-147"-16,0 0-38 16,0 0 129-16,81 18 71 15,29-18 3-15,51-3-60 16,27-14-49-16,4-2-38 15,-13-2-22-15,-27 1-15 16,-10-2-9-16,-15 1-14 16,-30 3-13-16,-27 2-2 15,-25 7 1-15,-19 1-1 16,-7 3-3-16,-22 5-92 16,-16 0-266-16,-24 7-587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55:56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2699 13165 1743 0,'0'0'326'0,"0"0"-236"16,0 0-61-16,0 0 96 15,0 0 26-15,0 0-41 16,52 3-24-16,-8-7-23 15,6-6-15-15,5-4-11 16,-3-1-6-16,-2-4-20 16,0 0-10-16,-8-3-1 15,-3 0-44-15,-4 5-105 16,-6 0-117-16,-13 5-231 16,-7 5-237-16</inkml:trace>
  <inkml:trace contextRef="#ctx0" brushRef="#br0" timeOffset="202.4461">2754 13447 1847 0,'0'0'295'16,"0"0"-226"-16,0 0-32 16,0 0 81-16,0 0-8 15,92-17-31-15,-38-7-49 16,4-7-11-16,8-10-17 15,-2 1-2-15,-4-3-1 16,12-20-139-16,-19 10-103 16,-7 8-587-16</inkml:trace>
  <inkml:trace contextRef="#ctx0" brushRef="#br0" timeOffset="448.6235">3082 12736 2234 0,'0'0'479'0,"0"0"-466"15,0 0-13-15,0 0-5 16,0 0 5-16,149 33 39 16,-67-10 2-16,-7 6-14 15,-16 2-10-15,-24-2-7 16,-4 12 1-16,-4 10-4 15,-18 17 2-15,-12 19-9 16,-47 21-18-16,-2-16-106 16,-9-20-436-16</inkml:trace>
  <inkml:trace contextRef="#ctx0" brushRef="#br0" timeOffset="1178.8337">13359 13578 1719 0,'0'0'284'16,"0"0"-174"-16,0 0-10 15,0 0 11-15,0 0-18 16,0 0-12-16,61-17-19 16,-18-2-16-16,12-1-21 15,3-5-14-15,-1 1-11 16,-4 3-18-16,-3 2-133 15,-15 7-119-15,-13 5-416 0</inkml:trace>
  <inkml:trace contextRef="#ctx0" brushRef="#br0" timeOffset="1353.6635">13369 13894 1818 0,'0'0'229'16,"0"0"-168"-16,0 0-46 15,0 0 20-15,0 0 20 16,116 2-22-16,-53-39-17 16,6-10-16-16,18-32-97 15,-17 16-277-15,-14 0-741 0</inkml:trace>
  <inkml:trace contextRef="#ctx0" brushRef="#br0" timeOffset="1588.4223">13723 13257 2194 0,'0'0'258'16,"0"0"-209"-16,0 0-37 16,143 0-11-16,-36 0 34 15,-5 17 37-15,-22 6-6 16,-32 9-24-16,-30 14-18 15,-18 29-8-15,-39 39-3 16,-46 26-2-16,-53 7-11 16,-43-4-71-16,37-47-286 15,3-21-1339-15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57:04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18508 4071 829 0,'0'0'195'0,"0"0"-77"15,0 0 0-15,0 0 29 16,0 0-6-16,0 0-42 15,-45-24-13-15,38 19-19 0,1 0 7 16,-2-1 7 0,1 0-15-16,-2 1-16 0,-2-3-9 15,2 0 9-15,-2 0-4 16,0 0-6-16,-3-1 2 16,0 1-13-16,-3-1-12 15,-1 0 0-15,-2 2 0 16,-2 0 0-16,-1 2 2 15,-4 1 2-15,-3-1-5 16,-3 3 0-16,-2 0-5 16,1 1 2-16,-1 1-1 15,2 0 9-15,3 0-11 16,1 0 2-16,4 0 0 16,2 0-5-16,3 3-1 15,4-1-5-15,-1 3 10 0,4-2-11 16,0 1 2-16,-1 0-1 15,-2 3 7-15,-1 0-7 16,-2 2 0-16,-5 3 0 16,1 0 5-16,-2-1 0 15,0 2-5-15,-2-2 8 16,2 0 0-16,1 2-8 16,1-1 8-16,1 3-9 15,0-1 7-15,2 4-7 16,-2 2 0-16,1 4 2 15,0 1-2-15,2 2 1 16,0 3 0-16,2 1 7 0,1-1-8 16,2 2 6-16,-1 0 0 15,3 2-5-15,-1 0 1 16,1 2 5-16,-1 0 2 16,2 1-7-16,2-1 5 15,2 1 3-15,-2 1-4 16,3 2 2-16,1 0-1 15,1 3 11-15,0-1-7 16,3 1-1-16,1 0 5 16,0 3 6-16,0 4-12 15,0 1 6-15,9 1 7 16,2-4-10-16,4-1-10 16,1 0 10-16,2-4 1 15,4-1-3-15,-2-1-4 16,5-2 2-16,0-5 1 0,2 0-2 15,3-4 1-15,1-2-7 16,5-2 10-16,0 1-10 16,2-4 8-16,0-3 2 15,-2-1-11-15,0-5 1 16,-3-3 5-16,4-2 0 16,0-6 0-16,0 0 0 15,1-3 5-15,-1 0-10 16,2-1 16-16,-2-7-4 15,0-5-12-15,1-2 13 16,-3-2-14-16,4 0 8 0,-3-4-7 16,0-2 0-1,-2-3 0-15,1 0 5 0,2-4-5 16,-5 0 7-16,1-1-7 16,-1 1 1-16,-4-2 8 15,2-2-2-15,-3 2 2 16,-5 1-4-16,1 0 3 15,-1-1-1-15,-4-3 5 16,-2-1-5-16,-1-4-1 16,-2-2-6-16,0-3 5 15,-3-3 3-15,-1-1 2 16,-3-2-10-16,-2 0 0 0,-2 3 1 16,-2 2 4-16,0 0-5 15,0 1 5 1,-5 1 0-16,-2 2-4 0,-2 2-2 15,-1-1 1-15,-1 4 6 16,-2 1 1-16,1 1-2 16,-1 2 0-16,-3-3-5 15,1 2 5-15,-2 0-5 16,-3 0 0-16,4 2 1 16,-4 2-1-16,4 4 8 15,-2 1-8-15,-1 5 0 16,2 1 0-16,-1 0 0 15,0 2 0-15,1 1 5 16,-2 0-6-16,0 3 1 16,0 1 0-16,2 0 5 0,-3 0-5 15,-1 2 0-15,2-1 0 16,-1 1 0-16,-1 2 5 16,5 1-6-16,-2 2 0 15,4 0 0-15,1 1 0 16,1 1 1-16,0 2 0 15,0 0-1-15,2-1 1 16,-2 2-1-16,1 0 5 16,1 0-5-16,1 0-1 15,1 0 0-15,1 0 0 16,-1 0 1-16,4 0-1 16,-2 0 1-16,3 0-1 15,0 0 1-15,-1 0-21 16,-1 2-13-16,-4 3-26 0,-6 4-53 15,-15 16-47-15,2-3-162 16,-4 0-664-16</inkml:trace>
  <inkml:trace contextRef="#ctx0" brushRef="#br0" timeOffset="8825.016">20853 5358 1083 0,'0'0'155'16,"0"0"16"-16,0 0-10 15,0 0-64-15,0 0-9 16,0 0-12-16,67 0 3 0,-5 8 48 16,35 1-24-16,32 5 9 15,17 0 8-15,7-1-10 16,-8-3-7 0,-17 2-11-16,-5-2-23 0,-13 0 2 15,-22-1-32-15,-22-2 1 16,-16-3-10-16,-6-1 3 15,-1 0-6-15,1 0-9 16,-4 1 2-16,-8-3-7 16,-9 1-4-16,-8-2-7 15,-2 1-2-15,-6-1 0 16,-1 0-2-16,-2 0-8 16,-8 0-88-16,-12 0-205 0,-11-6-589 15</inkml:trace>
  <inkml:trace contextRef="#ctx0" brushRef="#br0" timeOffset="11435.6303">2235 6425 730 0,'0'0'175'0,"0"0"-38"16,0 0-72-16,0 0 11 16,0 0 18-16,0 0-13 15,49-16 7-15,-28 15-24 16,6 1-7-16,0 0-13 0,3 0-1 15,5 3-2 1,0 8-9-16,3 0 8 0,-2 1 9 16,3 2-9-16,-1-3 1 15,3 0 0-15,-2-1 10 16,1-1-13-16,3-1-9 16,-1-1-4-16,4-2-3 15,-1 1-4-15,4 0-3 16,-2-1-6-16,8 1-8 15,0 0 11-15,1-2 4 16,1 1-8-16,4 0 6 16,-1 0-13-16,-2 1 5 15,-4-2-5-15,-2 2 8 16,0-2 3-16,-2-2-6 16,-1 3 1-16,-2-5-1 15,0 2 6-15,5-2-11 0,-4 0 8 16,7 0-3-16,-2 0-6 15,4 0 10-15,0 0-3 16,-1 0-6-16,0-2 0 16,-1-3 0-16,5 0 5 15,-4 1 0-15,2 1-1 16,-1 0-5-16,1 2 0 16,0 1 8-16,-3 0-8 15,-1 0-3-15,0 0 3 16,1 0 13-16,-1 0-13 15,0 0 1-15,2-1 1 16,1-2 8-16,3-2-10 0,2 1 1 16,1-1 5-1,-2 0 10-15,-1 3-14 0,-1-1-1 16,-2 2 7-16,-2-1-7 16,0 1 11-16,-1 0-11 15,1-1 8-15,-1 0-9 16,3 2 0-16,-1-1 11 15,-1 1-10-15,-2 0 9 16,-1 0-10-16,0 0 13 16,-2 0-13-16,-1 0 7 15,0 0-5-15,0 3-2 16,-1 0 12-16,5 1-12 0,0-1 0 16,1-1 1-16,5 1-1 15,1-3 15-15,4 2-15 16,15-2 1-16,18 0 30 15,13 0-11-15,5 2-11 16,-9 0-9-16,-23-1 5 16,-20 1-4-16,-15-1 5 15,12 2-5-15,23-2 0 16,24 2-1-16,13 0 2 16,-8 1-1-16,-12-3 9 15,-11 2-9-15,1 0-1 16,2 0 0-16,2-1-7 15,0 3 7-15,-2-2 1 16,2 1 6-16,0-2-7 0,5 1 0 16,1-3 0-16,6 0 0 15,0 0 1-15,4 0 0 16,0 0 0-16,2 0 4 16,3 0-5-16,-2 0-6 15,-2 0 4-15,4 0 4 16,-4 2-2-16,3 1 0 15,-1-1 1-15,2 1-1 16,1-2 10-16,-1 2-10 16,1-3 0-16,1 0-1 15,1 3-5-15,1-3 6 16,-1 4 0-16,0-3 0 16,3 1 2-16,-1-1 4 15,3-1 0-15,1 0-6 16,-2 2-2-16,0-2 1 15,1 1 1-15,-3 0 0 0,0 1-1 16,-1-2 1-16,0 0 5 16,-1 0-5-16,-2 0 1 15,-1 0 6-15,2 0-7 16,2 0 0-16,2 0-1 16,1 0 1-16,0 0 0 15,-1 0 1-15,2 0 1 16,-6 0 11-16,-3 0-5 15,-5 0-1-15,-5 0-5 16,-4 3 10-16,-4 4-11 0,-3-3 8 16,-3 0 1-16,-2 0-8 15,-3-1 5-15,-3-1 5 16,-1-2 2-16,2 0-6 16,-1 0 4-16,0 0 5 15,-2 0 7-15,-10 0 0 16,-11 0-10-16,-8 0 0 15,7-3 1-15,22-2 4 16,19-2-4-16,1-2 3 16,-20 4-6-16,-22 0 15 15,-13 0-9-15,8 0 4 16,6-1 8-16,2 0-7 16,-10 1-1-16,-11 2-4 0,-13 1 0 15,-10 1 7 1,-9 0 11-16,-3-1-7 0,-5 2 2 15,0 0-1-15,0 0-6 16,0 0 0-16,0 0-15 16,0 0-1-16,0 0-7 15,0 0-1-15,0-3-5 16,-25 1-61-16,-7 2-102 16,-17-6-494-16</inkml:trace>
  <inkml:trace contextRef="#ctx0" brushRef="#br0" timeOffset="16729.2078">16511 6769 894 0,'0'0'1169'0,"0"0"-1029"16,0 0-20-16,0 0 65 15,0 0-49-15,0 0-62 16,-30 1-44-16,51 43-18 16,2 5 48-16,6 12-5 15,1 9-19-15,-9-10-26 16,3 10-4-16,-7-4-5 16,-3-3 4-16,-6-11-5 15,-3-8-64-15,-5-12-91 16,0-15-122-16,0-9-225 15,-10-8-134-15</inkml:trace>
  <inkml:trace contextRef="#ctx0" brushRef="#br0" timeOffset="16968.5524">16502 6752 1273 0,'0'0'288'16,"0"0"-115"-16,7-82-8 15,9 55-26-15,8 8-36 16,4 6-36-16,7 9-30 15,1 4 1-15,1 4 21 16,1 14 39-16,-6 6-4 16,-2 5 19-16,-6 2-34 15,-9 3-37-15,-13 5-2 16,-2 0-16-16,-15 4-15 16,-20 1-9-16,-10 0-15 15,-7-5-94-15,0-17-183 16,13-8-302-16,15-14-738 0</inkml:trace>
  <inkml:trace contextRef="#ctx0" brushRef="#br0" timeOffset="17412.1914">17448 6353 1247 0,'0'0'284'0,"0"0"-5"15,0 0 33-15,0 0-55 16,0 0-31-16,0 0-109 16,-87-3-41-16,57 59-4 15,-4 30 21-15,-1 29 2 16,7 8-5-16,14-7-3 0,14-18-22 16,3-19-22-16,18-14-7 15,2-14-23-15,1-15 5 16,3-8-3-16,8 1-4 15,6-1-2-15,8-3-8 16,3-14 9-16,-1-5-10 16,4-6-21-16,19-28-103 15,-14-5-98-15,-13-8-492 0</inkml:trace>
  <inkml:trace contextRef="#ctx0" brushRef="#br0" timeOffset="19928.8748">17785 6611 757 0,'0'0'187'0,"0"0"-46"0,0 0 63 15,0 0 18-15,0 0-58 16,0 0 19-16,0 0 6 15,-25-65-45-15,23 64-26 16,2 1-41-16,0 0-12 16,0 4-33-16,0 11-25 15,5 9 50-15,9 6 10 16,5 1 6-16,1-3-33 16,4-2-27-16,2-4 7 15,1-7 2-15,0-1-9 16,1-9-11-16,-2-4 11 15,-4-1-4-15,-1 0-8 16,-3-8 10-16,-5-7-11 16,-2-4 6-16,-2-5 0 15,-3-3 0-15,-2-2-5 0,-2 2-1 16,-1-2 1-16,1 3 5 16,-1 1-5-16,1 3-1 15,-1 5 0-15,1 6 0 16,-1 4 0-16,-1 5 12 15,2 2-4-15,2 3-7 16,1 20 0-16,5 11 33 16,6 29 32-16,-2 21 14 15,5 17-3-15,-2 5 5 16,-4-20 5-16,-4-23-21 16,-3-21-26-16,-1-7-5 15,2 2-8-15,-3 2-3 16,2 3-9-16,-1-7-6 0,-2-8 0 15,-2-6-3-15,1-6-5 16,-1-7 0-16,-1-5 1 16,0-2-2-16,0-1-3 15,0 0-54-15,-7 0-92 16,-10 0-98-16,-7 0-419 0</inkml:trace>
  <inkml:trace contextRef="#ctx0" brushRef="#br0" timeOffset="31946.4629">5000 6724 846 0,'0'0'254'16,"0"0"-61"-16,0 0-9 15,0 0-4-15,0 0-15 16,0 0-30-16,-34-21-43 15,26 17-8-15,0-1-4 16,-3-1-23-16,2 2 7 16,1-1-5-16,-2 3 3 15,1-1-18-15,-4 0 3 16,4 2 10-16,-3-1-14 0,0 2-28 16,0 0 6-16,1 0-8 15,-4 0-4-15,4 5 0 16,-4 1-8-16,1 5 11 15,0-2-4-15,-2 5-7 16,-1 1 0-16,-3 2 10 16,4 1-4-16,-1 1-1 15,1-2 2-15,2-1-3 16,1 1-4-16,3 0-1 16,-2 0 9-16,6 0-9 15,0 2 0-15,1 1 2 16,4 5-1-16,1 0 0 15,0 2 5-15,0 2-5 0,4-3 1 16,7 4 4 0,-1-5 3-16,5 0-9 0,1 1 1 15,0-1-1-15,4 0 8 16,-3 0-8-16,5-2 6 16,-3 1 3-16,1-2 5 15,-1-2 1-15,-1-4-2 16,2-2 0-16,-1-1-1 15,2-2 2-15,-2 0-4 16,1-6 2-16,0-1-1 16,-3-4 2-16,4 0 5 15,1 0 3-15,-1-1 0 0,0-7 2 16,-2-1-6 0,-2-2 4-16,2-2-7 15,-4-1 7-15,1-3-5 0,-6 0 2 16,6-2-4-16,-7-2 1 15,-2-2 4-15,-1-4 4 16,-4-3-7-16,2-2-4 16,-4-4-1-16,0 1-10 15,0 0 10-15,-4 0-10 16,-2 2 7-16,-3 1-7 16,0 2 1-16,-3 2 5 15,3 1-5-15,-2 1 4 16,-3 2-5-16,3 3 6 15,1 1-5-15,-1 0-2 16,1 3 1-16,0 3 0 0,-1-1 5 16,3 6-6-16,-2-2 6 15,3 5 1-15,-1 0 1 16,-1 0-8-16,-1 3 6 16,1 1-5-16,0 0-1 15,-3 1 1-15,0 1 0 16,-1 0 0-16,1 0-1 15,-2 0 0-15,2 0 1 16,-1 0-1-16,4 0 0 16,-3 0 0-16,3 3-4 15,0 0-17-15,-2 5-37 0,1 0-29 16,-3 7-39 0,-8 15-46-16,0-2-187 0,-3-1-388 0</inkml:trace>
  <inkml:trace contextRef="#ctx0" brushRef="#br0" timeOffset="42179.6547">10662 2419 1445 0,'0'0'198'0,"0"0"-89"16,10-98 77-16,0 65-57 16,7 5-51-16,4 12-37 15,1 7-19-15,7 9-22 16,1 7 0-16,0 17 6 0,-6 10 2 15,-7 7 6-15,-8 5 8 16,-9 2 30-16,0 1-3 16,-10-5-15-16,-13-3-15 15,-2-7-4-15,-2-7 3 16,2-11 2-16,4-8 35 16,0-8 52-16,3-1-10 15,3-17-47-15,1 0-21 16,9 0-3-16,5 4-19 15,0 5-7-15,19 4-7 16,13 3 1-16,10 2 4 16,8 0 1-16,2 0 1 0,-1 0-6 15,-1 0-57 1,13-14-157-16,-10-9-143 0,-15-4-685 16</inkml:trace>
  <inkml:trace contextRef="#ctx0" brushRef="#br0" timeOffset="42592.9235">10991 1402 1370 0,'0'0'192'16,"0"0"-3"-16,0 0-16 15,25-85-48-15,-3 73-33 0,5 8-29 16,0 4-26-16,-1 7-12 15,-3 15-13-15,-5 9-6 16,-6 10-4-16,-7 3-1 16,-5 7 0-16,0 0 5 15,-12-5-6-15,-1-8 0 16,-1-8-1-16,3-10 1 16,5-9 1-16,3-7 23 15,3-4 11-15,0 0-7 16,1 2-14-16,15 1-13 15,7 5 0-15,7 3 18 16,4 4 3-16,1 2 6 16,-5 3-11-16,-7-1-16 15,-7 5 0-15,-9 1 9 0,-7 1-1 16,-2 2-2-16,-16-1-7 16,-5-2-1-16,-2-2-84 15,-8-10-84-15,8-6-329 16,5-7-649-16</inkml:trace>
  <inkml:trace contextRef="#ctx0" brushRef="#br0" timeOffset="42790.3675">11764 1877 700 0,'0'0'1129'0,"0"0"-849"15,0 0-76-15,0 0-72 16,0 0-43-16,0 0-60 0,90-22-18 16,-50 9-11-16,11 4-107 15,-11 2-199-15,-10 4-449 0</inkml:trace>
  <inkml:trace contextRef="#ctx0" brushRef="#br0" timeOffset="42959.9176">11735 2152 1602 0,'0'0'351'0,"0"0"-131"16,0 0-86-16,0 0 26 16,180-80-62-16,-25 14-69 15,35-15-29-15,-34 14-325 16,-25 3-1549-16</inkml:trace>
  <inkml:trace contextRef="#ctx0" brushRef="#br0" timeOffset="43902.2033">13832 1099 1075 0,'0'0'276'0,"0"0"-74"16,0 0 24-16,-54-93-9 15,27 68-66-15,-4 6-48 16,-2 5-4-16,-3 6-35 16,-1 8-18-16,1 0-27 0,0 16-13 15,5 13-4-15,3 8 11 16,11 5 14-16,8 3 2 16,9 0 0-16,0-3-4 15,18-3 14-15,12-7-9 16,9-1 4-16,6-2 8 15,2-3 4-15,3-1-15 16,-2 2-13-16,-2-1-1 16,-8 1-16-16,-7-3 8 15,-9 3-7-15,-9-5 4 16,-10 2 1-16,-3-2-7 16,-5 2 12-16,-15-1-1 0,-6-3-10 15,-2-6 5 1,0-6-5-16,3-8 10 0,3-1-4 15,3-22 4-15,8-11-1 16,8-10 1-16,3-6 1 16,3-8 3-16,14-4-6 15,4-2 4-15,1-2 1 16,2-1-5-16,-5 4 13 16,1-5-16-16,-5 3 3 15,-4 4 0-15,-4 2 1 16,-6 11-9-16,-1 8 7 15,-6 11-2-15,-16 14 3 16,-26 13-9-16,-49 24 0 0,-78 69-85 16,12 0-141-1,-12 14-749-15</inkml:trace>
  <inkml:trace contextRef="#ctx0" brushRef="#br0" timeOffset="57828.1612">11348 774 954 0,'0'0'114'15,"0"0"-71"-15,0 0 76 16,0 0 110-16,-89-39-95 16,68 29-59-16,-6 2 9 15,-1-1-33-15,-5 0 0 16,-5 3-20-16,-6 1 40 16,-3 2-21-16,-6 3-15 15,-4 0-4-15,-7 0 1 16,-15 9-15-16,-18 12 6 15,-15 8 2-15,0 8-3 16,6 1-5-16,23-1-6 16,23-9 9-16,12-2-4 15,8 2-7-15,-5 6 1 0,2 7 2 16,-1 7-3 0,12 5-9-16,7 13 1 0,5 23-1 15,1 22 0-15,0 9 0 16,1-7 0-16,0-9 1 15,4-16-1-15,1-2 1 16,2 1 13-16,8 3-1 16,3 5-4-16,0-1 1 15,11 4-8-15,10-1 5 16,4 0-1-16,3 2-3 16,5-3 4-16,0-15-1 15,-3-18-4-15,0-20 4 16,3-6 6-16,12 1-11 15,10 1 5-15,24 3 10 0,19-8 5 16,24-9 21-16,13-9-16 16,0-12 10-16,-11-4 10 15,-17-6-1-15,-10-8-14 16,-6-5-1-16,-16-1 1 16,-15 2-11-16,-13-1-7 15,-5-1 1-15,7-7 2 16,6-4-1-16,8-10 0 15,-3-2 1-15,-4-8 2 16,-2-3-4-16,-5-3-2 16,-4-4 2-16,-5-1 1 15,-2-2-3-15,-5-2 0 16,-4-1-1-16,0-3-2 16,-5 2-2-16,-6-3-5 0,-2-8-1 15,-10-13 6-15,-6-8 4 16,-8-5-4-16,-20 3 1 15,-12 8-8-15,-3 6 7 16,-1 1-5-16,-5 5 7 16,-1 4-8-16,5 14 11 15,3 12-5-15,8 12-7 16,-1 5 1-16,-5-6-1 16,-9-5 8-16,-4-1-8 15,1 2-2-15,0 6-5 16,4 5 5-16,2 6 1 15,3 4 1-15,1 3-6 16,3 5 6-16,5 6 0 0,3 1 0 16,-1 5 0-16,4 1 1 15,-2 3-1-15,-1 0 0 16,-2 0 0-16,-3 3-1 16,-4 6 0-16,-2 3 1 15,-1 0 0-15,3 0-1 16,2-1 1-16,7 0-10 15,4 1-5-15,8-3 1 16,7-3 1-16,4-2-2 16,5-2-3-16,1-1-3 15,2-1-2-15,0 0-6 0,0 2-18 16,0 0-33 0,0 1-102-16,-6 14-69 0,-2-1-115 15,-11 1-548-15</inkml:trace>
  <inkml:trace contextRef="#ctx0" brushRef="#br0" timeOffset="59006.6318">13684 1848 912 0,'0'0'122'0,"0"0"-34"16,90 12 109-16,-38-12-7 15,7 0-17-15,7-15 7 16,3-9-32-16,2-9-35 15,1-12-34-15,10-22-23 16,7-30 5-16,1-31-21 16,-12-13-12-16,-25-5-7 15,-22 9-8-15,-18 23-1 16,-12 9-10-16,-1 24-1 0,0 21 0 16,-13 16 13-16,-4 8 18 15,-7-8 5-15,-10-6-12 16,-12-6-6-16,-9 3-11 15,-7 2-2-15,-2 1 4 16,-3 6-2-16,0 4-1 16,0 4-1-16,-2 4 6 15,-11-1 1-15,-16 8-7 16,-14 8-6-16,6 10 0 16,20 7-1-16,21 4 1 15,17 12 0-15,-8 6-1 16,-2 5 0-16,-7 8-5 15,8 4 6-15,5 4-1 16,4 5 0-16,6 7 0 16,3 5 1-16,4 3 0 0,1 2 1 15,6 3 7-15,3 0 4 16,6 9-11-16,6 11 5 16,11 11 9-16,0 3 10 15,15-9-9-15,7-18 4 16,3-19-2-16,1-12 0 15,5-7-8-15,10 6 20 16,11 2 0-16,12-3-14 16,2-10 8-16,5-10 1 15,11-9 10-15,12-13-2 16,-7 0-2-16,-11-7 1 16,-15-7-7-16,-21 2-16 15,-1 0-8-15,-3 3 1 16,-14 1-1-16,-7 5-1 15,-6 3-44-15,0 0-83 0,24 0-151 16,-6 2-218-16,5-2-1080 16</inkml:trace>
  <inkml:trace contextRef="#ctx0" brushRef="#br0" timeOffset="59840.9436">15355 1284 1453 0,'0'0'164'0,"0"0"-110"16,-91-7 50-16,55 7 23 0,5 0 12 15,5 7-49-15,11 0-31 16,5-2-30-16,7 1-28 16,3 0-1-16,0 1-6 15,0 0-3-15,0 1 1 16,7 1 7-16,-1-2 1 16,0-1 1-16,0-2 0 15,-3-1 0-15,0-3 5 16,-1 0 0-16,-2 0 13 15,1 0 5-15,2 0-9 16,-3 0 4-16,0 0 2 16,0 0 16-16,0 0 6 15,0 0 12-15,0 0 2 0,-4 0-13 16,-5 11-19-16,-6 11-18 16,-6 14-1-16,2 11 18 15,2 4-2-15,8 7 5 16,9-5-10-16,4-2-5 15,21-5 2-15,13-8-8 16,10-8-5-16,9-11 8 16,5-12-9-16,0-7 1 15,-6-9 8-15,-10-19-8 16,-15-12 7-16,-15-21 3 16,-16-21-10-16,-23-20 6 15,-16 10-7-15,-2 17-1 16,1 32-1-16,4 23-4 15,-6 4 0-15,-3 8-3 16,-3 6 8-16,7 4-5 0,11 22 5 16,15 6-7-16,12 10 1 15,3 2-2-15,24 1-3 16,16-6-45-16,12-5-69 16,11-11-43-16,4-10-135 15,13-11-38-15,-19-12-48 16,-15-8-302-16</inkml:trace>
  <inkml:trace contextRef="#ctx0" brushRef="#br0" timeOffset="60374.7292">15596 1325 965 0,'0'0'282'0,"0"0"23"15,0 0 13-15,0 0-64 0,0 0-79 16,0 0-121-16,0 0-54 16,-28-12 0-16,40 45 10 15,6 8 11-15,7 1-5 16,5-1-7-16,3-2 3 15,1-9-5-15,-3-5-1 16,-4-12-6-16,-6-9-8 16,-8-4-11-16,-4-17-5 15,-4-10-23-15,-5-13-6 16,0-6 20-16,0 0 11 16,-8-4 20-16,0 8 2 15,2 6 0-15,1 9 33 0,2 12 23 16,2 7 6-1,1 8-32-15,0 0-30 0,0 14-26 16,10 12 26 0,7 3 10-16,5 2 20 0,3 1-6 15,2-6-8-15,1-6-6 16,-2-8-4-16,-6-8-5 16,-1-4 11-16,-6-4 3 15,-4-19 0-15,-7-10-8 16,-2-11 5-16,0-6-3 15,-11-11 1-15,-10-2-1 16,-3 1-3-16,2 7 24 16,4 14 46-16,5 15 28 15,7 15-26-15,6 11-69 16,0 5-9-16,7 23-18 0,17 9 17 16,6 11 1-1,7 6 6-15,5 1 3 0,0-1-8 16,-3-6-1-16,-4-6-43 15,-11-5-182-15,-8-10-124 16,-13-15-553-16</inkml:trace>
  <inkml:trace contextRef="#ctx0" brushRef="#br0" timeOffset="60547.5791">15775 1146 1382 0,'0'0'165'0,"0"0"-165"16,0 0-1-16,107-30 1 0,-17 10 1 16,-2 0-1-16,-7-2-82 15,7-6-76-15,-35 8-76 16,-8 0-390-16</inkml:trace>
  <inkml:trace contextRef="#ctx0" brushRef="#br0" timeOffset="60725.9925">16382 901 879 0,'0'0'344'0,"0"0"22"15,0 0-90-15,0 0-85 16,0 0-80-16,0 0-62 16,-85 57-2-16,78-17-18 15,7 6 4-15,0 2-18 16,22 1-9-16,10-3 7 16,8-9-3-16,3-6-10 0,2-15-10 15,-3-11-73 1,7-21-95-16,-13-13-150 15,-10-5-222-15</inkml:trace>
  <inkml:trace contextRef="#ctx0" brushRef="#br0" timeOffset="61022.7896">16584 880 1026 0,'0'0'303'16,"0"0"-27"-16,0 0-68 16,0 0-74-16,0 0-45 15,0 0-8-15,-73 92-9 16,73-49-23-16,10-2-9 15,11-2-15-15,6-8 7 16,1-9-5-16,0-7-9 16,-4-13-3-16,-3-2 7 15,-4-11 12-15,-4-14 16 0,-7-6-11 16,-6-8-15-16,0-2-9 16,-11-1-5-16,-12 3-10 15,-4 5-1-15,0 11-6 16,6 9-16-16,9 11-20 15,9 3-43-15,3 0-47 16,13 14-9-16,38 8-224 16,-4-5-131-16,-4-5-401 0</inkml:trace>
  <inkml:trace contextRef="#ctx0" brushRef="#br0" timeOffset="61523.9096">16725 839 864 0,'0'0'691'0,"0"0"-554"0,0 0 57 16,0 0-130-16,0 0-64 16,0 0 0-16,0 0 42 15,36 92 33-15,-13-54-18 16,-1 2-8-16,-2-5-23 16,-4-6-12-16,-5-6-13 15,-3-7 9-15,-5-12-2 16,-3-4 20-16,0-9 19 15,0-17-31-15,-1-13-2 16,-7-7-14-16,-1-3 1 16,3-1-1-16,2 8 0 0,4 11 0 15,0 12 1-15,0 8-1 16,0 11-1-16,16 0-20 16,1 11 13-16,6 6 8 15,1 5 7-15,-4 0 2 16,1-1-8-16,-9-2-1 15,-4-5 1-15,-3-4 5 16,-4-5-5-16,1-5 8 16,-2 0 43-16,0-5 113 15,0-15-76-15,0-7-51 16,0-3-18-16,2 2-11 16,5 5-9-16,2 9 0 15,3 7-6-15,3 7-4 0,7 7 1 16,5 10 8-1,4 9 0-15,2 1 1 0,-2 1 0 16,-2-3-2-16,5 1-132 16,-9-8-123-16,-5-8-513 0</inkml:trace>
  <inkml:trace contextRef="#ctx0" brushRef="#br0" timeOffset="62139.5796">17233 727 738 0,'0'0'145'0,"0"0"-77"16,0 0 23-16,0 0 30 0,0 0-3 16,97 58-40-16,-77-58-1 15,-2 0 4-15,-4-8 44 16,-4-8 2-16,-3-3-13 15,-4-2-30-15,-3-4 8 16,0 0 8-16,-11 2 6 16,-7 1-15-16,-3 8-23 15,-3 5-10-15,3 7-15 16,0 2-21-16,2 8-10 16,8 11-11-16,7 8 11 0,4 3-10 15,4 6 13 1,20-2-6-16,10-1 3 0,7-7 4 15,6-7-6-15,1-11-2 16,1-8-1-16,-2-5 7 16,-4-18-13-16,-7-10-1 15,-5-9-33-15,-9-9-16 16,-6-17 10-16,-10 5 8 16,-6-3 10-16,0 7 16 15,-5 22 5-15,-9 4 18 16,-2 16 16-16,0 13 0 15,-1 4-11-15,2 12-22 16,4 10 5-16,4 7-5 16,7 5 0-16,0 2 0 15,20 0 0-15,7-3 6 0,2-2 3 16,4-3 5 0,-1-3 11-16,3-2-4 0,-5 0-7 15,-3 1-5-15,-10-2-8 16,-13 4-1-16,-11 4-1 15,-56 15 12-15,-74 25-12 16,-111 29-19-16,17-11-157 16,-12-4-638-16</inkml:trace>
  <inkml:trace contextRef="#ctx0" brushRef="#br0" timeOffset="69309.8449">17079 8171 1335 0,'0'0'222'0,"0"0"-120"16,0 0-70-16,0 0-26 16,0 0 9-16,0 0-14 15,37 16-1-15,-22-15 0 16,0-1-50-16,-3 0-116 16,-3-6-179-16</inkml:trace>
  <inkml:trace contextRef="#ctx0" brushRef="#br0" timeOffset="82038.909">18399 8214 846 0,'0'0'235'16,"0"0"-96"-16,0 0-3 15,0 0 31-15,0 0-15 0,0 0 0 16,-3-32-16-16,3 28 13 15,-1 2-22-15,1 0-16 16,0 2-19-16,0 0-13 16,0 0-41-16,0 17-29 15,0 10 2-15,5 12 22 16,4 7 37-16,-1 6-20 16,1-1-8-16,0-4-17 15,-3-3-10-15,0-4-7 16,-1-5-2-16,1-3-6 15,-3-4 2-15,-1-3-1 16,1-6-1-16,-3-2-8 16,0-5-57-16,0-2-68 15,-3-9-87-15,-6-1-114 0,-3 0-344 16</inkml:trace>
  <inkml:trace contextRef="#ctx0" brushRef="#br0" timeOffset="82505.2886">17898 8306 1058 0,'0'0'312'0,"0"0"-104"15,0 0-11-15,0 0-29 16,0 0-60-16,0 0-13 15,0 0 5-15,131-74-5 16,-43 39 7-16,24-9 7 16,9-2-5-16,-8 2-39 15,-23 10-11-15,-28 13-17 0,-20 7-5 16,-9 3-17-16,-2 3-8 16,-2 3-5-16,-6-1-1 15,-13 3 0-15,-5 3 0 16,-5 0-1-16,0 0-13 15,0 0-65-15,-7 17-111 16,-5 0-139-16,-1-1-472 0</inkml:trace>
  <inkml:trace contextRef="#ctx0" brushRef="#br0" timeOffset="83010.6146">19224 8736 1716 0,'0'0'311'16,"0"0"-154"-16,0 0-50 16,0 0-10-16,-29 72 23 15,25-37-37-15,1 2-37 16,3-2-32-16,0-6-8 0,0-4-6 15,9-8-3-15,20-17-139 16,0 0-117 0,1-16-430-16</inkml:trace>
  <inkml:trace contextRef="#ctx0" brushRef="#br0" timeOffset="83297.0114">19812 7911 1827 0,'0'0'299'15,"0"0"-101"-15,0 0-27 16,0 0-57-16,0 0 2 0,-16 95-34 16,16-51-26-1,0 6-18-15,0 1-12 0,5 1-10 16,-1-3-10-16,1-2 0 15,0-7-6-15,-3-3 0 16,0-8-5-16,-2-7-51 16,0-5-41-16,0-8-101 15,-12-9-81-15,-4 0-254 16,-1-8-530-16</inkml:trace>
  <inkml:trace contextRef="#ctx0" brushRef="#br0" timeOffset="83520.3949">19461 8000 1450 0,'0'0'317'0,"0"0"-90"16,85-63-5-16,-27 32-49 15,24-8 4-15,23-4-49 16,16-2-44-16,-11 7-28 15,-25 12-32-15,-32 14-15 16,-18 7-9-16,13 5-91 16,-7 0-205-16,-5 0-475 0</inkml:trace>
  <inkml:trace contextRef="#ctx0" brushRef="#br0" timeOffset="84116.4898">20553 8428 1874 0,'0'0'286'0,"0"0"-165"0,0 0 33 16,-15 78 25-16,13-46-75 16,1 2-61-16,1-3-22 15,0-2-20-15,0-5-1 16,0-7-1-16,0-12-138 15,0-5-186-15,4 0-488 0</inkml:trace>
  <inkml:trace contextRef="#ctx0" brushRef="#br0" timeOffset="84356.7304">20778 7850 662 0,'0'0'1463'0,"0"0"-1184"0,0 0-90 16,0 0-78-16,0 0 21 16,24 99-35-16,-9-48-30 15,0 7-23-15,-3 1-16 16,-3-2-18-16,-1-5-8 0,-3-6-2 16,-4-10-32-16,-1-6-67 15,0-10-86-15,-13-20-138 16,-3 0-289-16,-4-7-937 0</inkml:trace>
  <inkml:trace contextRef="#ctx0" brushRef="#br0" timeOffset="84557.7454">20475 7833 1785 0,'0'0'332'0,"0"0"-48"15,0 0-71-15,0 0-103 16,0 0-37-16,96-67-33 16,-37 42-22-16,10-1-10 15,2 1-8-15,0 3 0 0,17-3-97 16,-21 6-215-16,-12 1-577 0</inkml:trace>
  <inkml:trace contextRef="#ctx0" brushRef="#br0" timeOffset="84780.1706">21197 7179 2129 0,'0'0'201'0,"81"109"-149"16,20 6 144-16,17 31-30 0,-6 13-63 15,-29-3-45-15,-48-11-36 16,-35-1-6-16,-48-6-16 16,-43-12-36-16,7-37-193 15,-1-27-468-15</inkml:trace>
  <inkml:trace contextRef="#ctx0" brushRef="#br0" timeOffset="85201.1734">17689 7792 1640 0,'0'0'332'0,"-30"160"-106"0,10 29 50 15,6 46-44 1,14 15-71-16,39-24-40 0,55-54-21 16,63-31-26-16,58-37-40 15,57-42-26-15,46-40-8 16,37-31-1-16,37-47-33 16,23-29-80-16,-96 10-43 15,-61 3-426-15</inkml:trace>
  <inkml:trace contextRef="#ctx0" brushRef="#br0" timeOffset="92580.9438">8217 6503 675 0,'0'0'197'0,"0"0"-46"16,0 0 6-16,0 0 3 15,0 0-4-15,0 0-33 16,0 0 7-16,-67-17-6 0,49 14-5 16,-2-1-62-16,-3 3-11 15,-4 1 8-15,-3 0-11 16,-4 0-11-16,0 0 5 16,-4 0-3-16,0 0-4 15,1 0 0-15,2 0-2 16,0 0-6-16,3 0-13 15,2 0-3-15,2 0-6 16,1 0 1-16,2 3-1 16,1-1 1-16,1 1 0 15,1-3-1-15,0 2 1 16,-4 1-1-16,1-1 0 16,-2 3 0-16,-1 0 0 15,1-2 0-15,0 0 0 0,3 0 0 16,2-2 0-1,4-1 1-15,2 0-1 0,0 0 2 16,2 0 7-16,-1 0-8 16,-2 0 5-16,0 0-4 15,-6 0 5-15,-1 0-7 16,-7 0 2-16,-2 0-1 16,-4 0-1-16,1 0 1 15,-2 0 0-15,3 2 0 16,7 3-1-16,1-2 9 15,7 2 3-15,0-2-10 16,7-2 4-16,2 3-6 0,2-1 1 16,-2 0 0-1,2 1-1-15,0 1 1 0,-3 3-1 16,-4 1 1-16,4 1 0 16,-4 2-1-16,-1 2 0 15,4 0 0-15,-1 0 0 16,1 2 0-16,-2-1 0 15,3 1 0-15,0 1 0 16,0 0 0-16,0-1 0 16,3 0 0-16,0 1 0 15,1 0 0-15,0 1 0 16,5 0-1-16,0 2 1 16,0 1-1-16,3 1-6 15,0 4 7-15,0 1 0 0,4 4-1 16,4 2 0-16,0 0 1 15,2 1 0-15,0 2-1 16,0-2 1-16,4-1 1 16,0 1 0-16,-1-1 8 15,5 0 1-15,0-3 2 16,1 0 4-16,2-3 2 16,3-4-3-16,0-1-9 15,1-4 3-15,5-2-3 16,0-2 1-16,1-3 2 15,6-1-7-15,-1-3 5 16,2-2-1-16,0-2-5 16,1-3 0-16,0 0 6 15,0 0-6-15,-1-10 0 16,0 0 0-16,1-1 0 0,1-2 0 16,0 1 0-16,0-2 0 15,2-2 0-15,3-1 0 16,-2 2 0-16,2-1 0 15,-3 2-1-15,2 3 1 16,-3 0 0-16,-1 2-1 16,-1 3 0-16,-2 2 1 15,-2 3-1-15,2 1 0 16,-4 0 0-16,5 0 0 16,-5 0 0-16,4 5-1 15,-1 4 1-15,1-3-1 16,2 2 1-16,-3-2 0 15,1 0 0-15,1-2 0 0,-1 0 0 16,-3 0 0 0,2-2 0-16,-5 3 0 0,-3-3 0 15,-2 0 1-15,-2 0-1 16,3-1 0-16,-3 0 0 16,1 1 0-16,0-2 0 15,0 1 1-15,0-1-1 16,0 0 0-16,2 0 0 15,-2 0 0-15,2 2 0 16,-2-2 1-16,-1 0-1 16,2 0 0-16,-4 0 0 0,0-5 1 15,-4-1 0 1,3-3 5-16,-3 1 3 0,0-2 3 16,0 0-1-16,-3-1 1 15,1-1-2-15,-1-1-1 16,0 1 1-16,-2-2 1 15,-1-1-4-15,0-2 5 16,-3-2 5-16,0-2 3 16,-2-3 1-16,-1-4 0 15,-4-3-6-15,1-2-1 16,-3-1-2-16,0-2-5 16,0-1-1-16,-8 1 0 15,-2 3 1-15,-5 0 2 16,-2 4 5-16,-2-1 1 0,-1 4 1 15,-2 1 1 1,-1 3-7-16,-1 1 8 0,-2 0-1 16,1 2-4-16,-3-1 1 15,0 1-3-15,-4 2-2 16,1 0-8-16,0 0 1 16,-2 2 8-16,0-1-8 15,3 3-1-15,-1-1 1 16,-1 4-1-16,1 0 1 15,0 1-1-15,-1-1 0 16,0 3 1-16,-1-3-2 16,-3 3 2-16,0 0-1 15,-2 1 5-15,3 0-5 0,-1 1 0 16,0 0 0-16,0 1 0 16,1-1-1-16,1 2 1 15,1 0-1-15,0-1 1 16,2 2 0-16,2-1 0 15,3 0 0-15,3 2 0 16,1 1 0-16,2 0-1 16,4 0 1-16,-2 0 0 15,3 0-1-15,-1 0 0 16,-2 0 0-16,6 0 0 16,1 1 0-16,1-1 0 15,1 1 0-15,2-1 0 16,2 0-1-16,-1 0 1 15,2 2 0-15,1-2 0 16,0 0 0-16,0 0-1 0,1 0 1 16,1 0-1-1,1 0 1-15,-3 0 1 0,3 1-1 16,0-1 1-16,0 0-1 16,0 0 0-16,-2 0 0 15,2 0 0-15,0 0 0 16,0 0 0-16,0 0 0 15,0 0 0-15,0 0 0 16,0 0 0-16,0 0 0 16,0 0 0-16,0 0 0 0,0 0 0 15,0 0 0 1,0 0 0-16,0 0-1 0,0 0 1 16,0 0 0-16,0 0 0 15,0 0 0-15,0 0-1 16,0 0 0-1,0 0 0-15,0 0-8 0,0 0 0 16,0 0-3-16,0 0-3 16,0 0-6-16,0 0-4 15,0 0-11-15,0 0-11 16,0 0-20-16,0 0-45 16,-1 2-108-16,-4-2-83 15,-1 1-332-15,-1-1-527 0</inkml:trace>
  <inkml:trace contextRef="#ctx0" brushRef="#br0" timeOffset="108945.2861">2997 9731 491 0,'0'0'164'16,"0"0"-108"-16,0 0-6 16,0 0 65-16,0 0 14 15,0 0 4-15,-20-10-9 16,20 8-40-16,-2 1 0 16,0-1 37-16,2 2 25 15,-1 0-27-15,1 0-48 16,0 0-32-16,0 0-14 0,0 0-12 15,0 0-13-15,1 0-19 16,12 0 6-16,10 0 13 16,8 0 38-16,6 0 6 15,5 2-8-15,4-1-9 16,1 3 1-16,2-4-2 16,1 0-2-16,1 0 3 15,0 0-4-15,0 0-1 16,-2 0-4-16,-3 0 4 15,-1 0-3-15,1-4-1 16,-1 3 4-16,1-1-4 16,2 2-9-16,1 0 3 0,-2 0-3 15,0 0-2-15,1 0 4 16,-2 0-10-16,0 0 12 16,-2 0-12-16,-1 0 8 15,-3 0-8-15,2 0 0 16,-6 0-1-16,5 0 2 15,-3-1-2-15,-2 1 1 16,1 0 0-16,-2 0-1 16,-1 0 1-16,-2 0-1 15,-1 4 1-15,-1 1 0 16,-3-1-1-16,1 0 1 16,-2-3 0-16,-1 2 1 15,2-1 4-15,-3 0 1 0,0 1 2 16,-5-1-8-16,2 2 5 15,-6-1-5-15,1 0-1 16,-3-1 1-16,-2 1 1 16,-2 0-2-16,-1 0 1 15,-2 0-1-15,4 0 0 16,-2-1 1-16,-1 1-1 16,2 0 1-16,0 2-1 15,0-1 0-15,1 0 1 16,1 0-1-16,-1 2 2 15,2-3-1-15,-3 2 7 16,0-1-2-16,3-1 0 16,-3 1 1-16,0-1 6 15,3 0 5-15,-2 1 2 16,-1-1-4-16,1-3-3 0,-2 3 1 16,0-2-5-16,-1 1-3 15,2-1-5-15,-3 1 5 16,1 1-5-16,1-3 0 15,2 4 0-15,-1-1 6 16,2-1-6-16,2 0 1 16,2 1 11-16,1-3-5 15,1 0-7-15,1 0 9 16,1 3-9-16,-1-3 8 16,3 0 2-16,-4 0-10 15,5 0 5-15,-4 0 4 16,4 4-9-16,-4-3 5 15,3 2-5-15,-2 0 0 0,2 0 0 16,-1 0 0-16,2-3 0 16,5 4-1-16,-2-3 0 15,1 1 1-15,3-1 0 16,-1 0 0-16,2-1 0 16,-1 2-1-16,2-1 1 15,0 0 0-15,1 0-1 16,2-1 1-16,-1 2 0 15,1-2 1-15,1 0-1 16,-3 0 0-16,1 0 0 0,-2 0 0 16,-4 0 1-1,-1 0-1-15,-3 0 0 0,1 0 1 16,-3 0 4-16,3 0-5 16,0 0 6-16,1 0-6 15,2 0 5-15,1 0-5 16,1 0 0-16,-1 0 5 15,0 0-5-15,-2 0 0 16,4 0 0-16,-3 0 11 16,1 0-6-16,-1 0 1 15,-2 0-1-15,3 0-5 16,-1 0 8-16,0 0-7 16,0 0 7-16,-1 0-9 15,9 0 2-15,-2 0 5 16,0 0-6-16,4 0 0 15,3-2 7-15,3 2-7 0,2 0 0 16,4 0 0-16,2-1 1 16,0 1-1-16,6-1 6 15,-2 0-7-15,1-1 0 16,2 1 1-16,4 0-1 16,0-2 0-16,4 1 2 15,5 0-2-15,4-1 1 16,0 0 0-16,1 0-1 15,-3 2 1-15,4-2 0 16,-3-1-1-16,-1 4 1 16,12-3-1-16,-8 0 0 15,-2 0-1-15,4 0 1 16,-12 0 0-16,10-2 0 16,0 3 0-16,-3-4 1 0,-1 2 0 15,-2-1 0-15,-3 0 0 16,-4 1 1-16,-3 1-1 15,-4-1 11-15,-6 1-11 16,-2 1 0-16,-6 0 0 16,-1 1 5-16,-6 1-5 15,-2 0 1-15,-1 0 4 16,-3 0-5-16,-2 0 1 16,-1 0-1-16,-3 0-1 15,-3 3 2-15,0 1-1 16,-2-1 5-16,-3 1-5 15,0-2 0-15,-2 3 0 16,1-1 0-16,-1 0 0 0,-2-1 0 16,1-2 0-1,-4 2 0-15,1-1-1 0,-4-1 1 16,-1 1-1-16,-1-2 1 16,-2 0-1-16,-1 0 1 15,1 0 8-15,-1 0 15 16,1-9 14-16,-2-8-11 15,3-7-6-15,-3-7 7 16,0-8-7-16,0-8-6 16,-6-8-6-16,-9-17-8 15,-2 4 0-15,-1-3 0 16,-1 3 0-16,0 13 1 0,4-1-2 16,-2 9 1-16,4 7 0 15,0 9-1-15,4 7 1 16,-1 4-1-16,3 6 0 15,0 1 0-15,-2 2 0 16,4 1 0-16,-2 0 0 16,-5 0 1-16,1 0-1 15,-4-1-1-15,2 0 0 16,-5 2-5-16,-1 0 6 16,-4 4-1-16,-2-2-8 15,-5 4 9-15,-3 2 0 16,-2 1 1-16,-3 0-1 15,-2 0 0-15,-2 0 0 0,-4 0 0 16,-3 4 1 0,1 0-1-16,0-1-6 0,-1 0 5 15,0 0-1-15,2-2 2 16,2 2 0-16,1 1 0 16,1-1-2-16,-2-1 2 15,1 1-1-15,-3 0 1 16,-3 1 0-16,-3-2 2 15,-5 1-2-15,-2 0 0 16,-1 0 0-16,-3 0 0 16,-4 0 0-16,2-2 1 15,-3-1 7-15,2 1-8 16,0-1 0-16,-1 0-7 16,0 0 7-16,3 0-9 15,0 0 3-15,1-2 0 0,0-1 6 16,0-1-2-16,2-1 1 15,-4 2-6-15,5-2 1 16,-3-1 5-16,-4 3 0 16,1-2 1-16,-6 2-7 15,-12 0 7-15,-16 2 0 16,-18 1-2-16,-4 0-4 16,7 0-1-16,28 5 5 15,25-1-8-15,15-1 9 16,4-1 0-16,-6 1-1 15,-6-2 1-15,-10 2 1 16,4-3 0-16,1 0-1 0,-1 0 1 16,1 0-1-16,0 0 1 15,1 0 0-15,3 0 7 16,2 0-6-16,-1-1 0 16,5-5 0-16,0-1-1 15,-4-2-1-15,3 3-1 16,-2-3 2-16,-1 2-1 15,-5 1 1-15,-1 2-1 16,3 0 1-16,-3 0 1 16,1 0-1-16,-1-1-1 15,0-1 1-15,1 2 0 16,0-1 0-16,2-1 0 16,-1 1 1-16,-1 2 0 0,3 0-1 15,-3 1 8 1,-2 1-8-16,2 1 0 0,-2 0-1 15,2 0 0-15,0 0-4 16,1 1 4-16,2 4 1 16,2-2 0-16,1 2 1 15,0-1-1-15,-4 2 0 16,-1-1 1-16,-4 3-1 16,0-1 0-16,-4 1 0 15,0 1 0-15,0 0 0 16,6-1 1-16,7 0 1 15,14-3-1-15,7-1 1 16,6 1-1-16,4-4-1 16,9-1 2-16,1 2-1 15,-1-2-1-15,0 1 1 0,-2 2-1 16,-6 0-1-16,2-1 1 16,-5 3-7-16,1 1 6 15,-1-2 1-15,0 1-1 16,2 0 1-16,4-1-1 15,-2-1 1-15,9-2 0 16,-1 0 1-16,2 1-1 16,1-2 0-16,5 1 0 15,-1 1 0-15,0 0 0 16,2-2 0-16,-2 3 0 16,0 0 0-16,-3 0-2 15,0 3 1-15,0-1 0 16,1 1 0-16,0 2 0 0,0-1 0 15,2 3 0-15,0 2 0 16,1 0-5-16,3 3-3 16,2 0 3-16,0 4 0 15,0 0 4-15,7 3-4 16,5 0 5-16,-1 0 0 16,0 2 0-16,0 0 1 15,4 2-1-15,-3 1 0 16,0 0 1-16,0 2 0 15,4 0 0-15,-2 1 0 16,-1 0 0-16,2-1 0 16,-3-4 0-16,1-2 1 15,1 0 0-15,-1-2-1 16,-1-1 1-16,0 0-1 0,0-1 0 16,-3 0 0-16,0-2 0 15,1 0 0-15,-4-3 0 16,4-2 0-16,-2 0 0 15,2 0-1-15,-2-3 1 16,-2 1 1-16,2-1-1 16,2 0 1-16,-4-2 5 15,-1 0-5-15,0 0 1 16,-2-4-1-16,-2 1 7 16,1-2-7-16,1 1 4 15,-2-2-4-15,-1 3 0 0,2-4 0 16,-2 3 0-1,0 0 6-15,0-2-7 0,0 1 1 16,0-1 4-16,0 1-4 16,0-2 0-16,0 0 0 15,0 3 0-15,0-3 0 16,3 2 0-16,-3 1-1 16,0-1 1-16,3 0 0 15,-3 1 1-15,0-1-1 16,3 3-1-16,1-2 1 15,0 0 4-15,-1 1-4 16,0-2 3-16,2 1-3 16,0-1 4-16,4 0-5 15,0-1 0-15,9-1 0 16,4 0-1-16,11 0-13 16,37-17-85-16,-7-5-372 0,-6-4-1609 15</inkml:trace>
  <inkml:trace contextRef="#ctx0" brushRef="#br0" timeOffset="117565.2206">14651 9472 1620 0,'0'0'310'15,"0"0"-83"-15,0 0 37 16,0 0-95-16,0 0-121 15,0 0-48-15,9 106 35 16,11-13 44-16,3 8 0 16,-8-17-43-16,-5-23-21 15,-4-22-9-15,0-8-6 16,0 3-86-16,3 2-151 16,-2-4-329-16,-4-14-339 0</inkml:trace>
  <inkml:trace contextRef="#ctx0" brushRef="#br0" timeOffset="117849.9356">14721 9789 1255 0,'0'0'239'16,"0"0"-103"-16,0 0-31 16,83-27-3-16,-44 14-20 15,3-3-46-15,-3-1-25 16,-7-2-4-16,-5-4-5 15,-9-3 9-15,-7-5-3 0,-8-2-2 16,-3 0 8-16,0 4 46 16,0 6 48-16,0 8 36 15,-3 12 17-15,0 3-77 16,2 25-75-16,1 30-3 16,0 33 30-16,16 32-12 15,7 19-12-15,4 1-12 16,-6-39-45-16,-15-28-464 0</inkml:trace>
  <inkml:trace contextRef="#ctx0" brushRef="#br0" timeOffset="118877.7118">15613 10132 1181 0,'0'0'741'0,"0"0"-467"15,0 0-62-15,0 0-123 16,0 0-53-16,-45 97-5 15,28-8-9-15,-5 21-22 16,3-14-240-16,0-24-1284 0</inkml:trace>
  <inkml:trace contextRef="#ctx0" brushRef="#br0" timeOffset="120056.53">16129 9476 741 0,'0'0'242'0,"0"0"-16"15,0 0 6-15,0 0-15 16,-90-65-13-16,74 48-15 16,4 4-36-16,4 1-2 15,1 6 11-15,3 3-39 16,2 3-62-16,1 8-52 15,1 29-9-15,0 8 0 16,0 13 11-16,0 7 3 16,3-11-8-16,4 8 3 15,0-8-9-15,0-4-12 0,5-1-166 16,-1-13-148 0,-4-12-424-16</inkml:trace>
  <inkml:trace contextRef="#ctx0" brushRef="#br0" timeOffset="120355.811">15996 9679 1343 0,'0'0'295'15,"0"0"-87"-15,0 0-74 16,0 0-16-16,0 0-39 16,85-20-30-16,-43 10-31 15,1-2-10-15,-3-3-7 16,-3-2-1-16,-7-1-27 0,-9-5-27 15,-6-2 5 1,-10-5 26-16,-5-4 12 0,0-1 11 16,-2 3 5-1,-7 6 53-15,0 9 61 0,3 12 66 16,2 5-75-16,-2 25-77 16,-3 38-31-16,5 33 35 15,2 16 19-15,2 9-29 16,10-4-26-16,4-33-1 15,-5-19-331-15</inkml:trace>
  <inkml:trace contextRef="#ctx0" brushRef="#br0" timeOffset="121205.8789">16670 10169 1803 0,'0'0'287'15,"0"0"-187"-15,3 128 76 16,-1-10 25-16,-2 18-70 16,-5 0-85-16,-23-13-46 15,1-48-247-15,-4-18-1011 0</inkml:trace>
  <inkml:trace contextRef="#ctx0" brushRef="#br0" timeOffset="122225.9374">17045 9414 967 0,'0'0'361'0,"0"0"-92"16,0 0 61-16,0 0-48 15,0 0-18-15,0 0-60 16,0 0-103-16,-44-37-66 16,42 79-34-16,-1 8 13 15,3 10 28-15,0 8-7 0,0-9-18 16,0 6-10-16,3-4-5 16,4-4-2-1,0-3-9-15,1-8-120 0,1-7-186 16,-2-14-311-1,-4-14-456-15</inkml:trace>
  <inkml:trace contextRef="#ctx0" brushRef="#br0" timeOffset="122409.8108">17037 9699 1580 0,'0'0'364'0,"0"0"-159"0,0 0-72 16,0 0-83-1,0 0 4-15,86-31-22 0,-36 16-21 16,4 1-11 0,-3-1-88-16,4-7-101 0,-14 5-366 15,-14 0-502-15</inkml:trace>
  <inkml:trace contextRef="#ctx0" brushRef="#br0" timeOffset="122549.4508">17298 9336 1438 0,'0'0'205'16,"-13"87"-9"-16,6 21 50 16,5 29-74-16,2 14-74 15,0 2-55-15,0-13-43 16,0-37-223-16,-2-21-1459 0</inkml:trace>
  <inkml:trace contextRef="#ctx0" brushRef="#br0" timeOffset="123293.0697">14782 8949 1448 0,'0'0'233'16,"0"0"1"-16,-99 29-30 16,38 52-60-16,-14 71-9 15,1 36 9-15,22 20-11 16,32-4-28-16,37-34-33 15,52-11-12-15,47-12-35 16,43-24-17-16,43-28-8 16,44-32-8-16,37-42-42 15,25-32-116-15,-70-24-127 16,-34-11-269-16</inkml:trace>
  <inkml:trace contextRef="#ctx0" brushRef="#br0" timeOffset="123683.3651">17531 9076 1453 0,'0'0'641'16,"0"0"-569"-16,0 0-26 15,0 0-45-15,85 39 21 16,9 70 77-16,22 61 21 16,-14 33-19-16,-49 15-54 15,-64-9-25-15,-89-9-22 16,-66 1-57-16,15-48-219 16,-10-33-649-16</inkml:trace>
  <inkml:trace contextRef="#ctx0" brushRef="#br0" timeOffset="169853.7762">9281 14891 791 0,'0'0'123'0,"0"0"-80"15,0 0 31-15,0 0 23 16,0 0 16-16,12 0-30 15,-3 0-20-15,1 0-3 16,8-1-6-16,2-2 24 0,5-2-8 16,5-2-6-1,6 2-4-15,5-3 9 0,4-1 5 16,9-1-5-16,3 0-13 16,7-1-9-16,2 0-6 15,5 0-13-15,-1 5-6 16,0 2-7-16,-7 2-2 15,-7 2 3-15,-7 0-10 16,-10 0-5-16,-9 0 0 16,-6 3 1-16,-7 0-1 15,-4-3 10-15,-4 1-10 16,-3-1 7-16,-1 0-7 16,3 0 7-16,-2 0-7 15,0 0-1-15,0 0-1 0,-3 2-76 16,-2 3-221-16,-1 0-316 0</inkml:trace>
  <inkml:trace contextRef="#ctx0" brushRef="#br0" timeOffset="170651.6863">5620 16194 1222 0,'0'0'167'0,"0"0"-105"16,0 0-27-16,0 0-3 16,0 0 73-16,0 0 39 15,0 0-2-15,90-19-29 16,-45 9-22-16,5-1-20 16,4 0-21-16,3-1-24 0,-2 0-12 15,-4-1-13 1,-5 3 5-16,-1 1-6 0,-9 1 0 15,-4 5-18 1,-8 3-69-16,-7 0-132 0,-17 5-99 16,0 8-197-16,-9-1-354 0</inkml:trace>
  <inkml:trace contextRef="#ctx0" brushRef="#br0" timeOffset="170872.0363">5589 16634 1551 0,'0'0'155'0,"0"0"-154"0,109-73 1 15,-14 3 72-15,31-15 65 16,14 3-46-16,-4 12-70 15,-20 21-23-15,-42 23-206 16,-25 12-338-16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11:45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13031 8378 1407 0,'0'0'273'0,"0"0"-134"16,0 0 102-16,-24-77-82 15,42 5-45-15,46-35-28 16,24-21-13-16,15-10-3 15,1 2-30-15,-11 15-12 16,-8 6-19-16,-9 6-3 16,-15 9-5-16,-18 6-1 15,-16 17-34-15,-16 21-104 16,-11 17-55-16,0 9-139 16,-19-1-22-16,-9 2-17 15,-9 0-37-15,-8 12 92 16,0 7 314-16,-1 8 2 15,6 2 228-15,7 0 11 0,11 0-64 16,8 2 6-16,7 3-33 16,7-1-80-16,0-1-45 15,15 0 11-15,7 1 12 16,8-3-9-16,6-1-1 16,4 0 4-16,7 0 44 15,5 0 20-15,1 0-4 16,-1 6-39-16,-4 12-13 15,-3 11 9-15,-8 7 10 16,-7 10-19-16,-9 7 0 16,-9 0-13-16,-8 1-15 15,-4-8-11-15,2-18-9 16,1-12-168-16,1-16-693 0</inkml:trace>
  <inkml:trace contextRef="#ctx0" brushRef="#br0" timeOffset="1548.0028">14202 6377 235 0,'0'0'1034'15,"0"0"-915"-15,0 0-10 16,0 0-1-16,0 0 58 16,99-70-42-16,-80 38-56 15,-9-2-23-15,-10-2 27 16,0 2 6-16,-18-2-3 15,-10 2 4-15,-4 3-5 16,-1 3-12-16,2 7-9 16,4 7 41-16,7 11-10 15,4 3-23-15,3 14-40 0,6 18-20 16,4 7 1 0,3 7-1-16,3 2 5 0,20-2-5 15,12-4 0-15,11-9 0 16,20-9 0-16,1-11 0 15,6-11-1-15,-1-2-39 16,-20-19-51-16,-5-10-12 16,-18-5-5-16,-22-2 9 15,-7-4 46-15,-18-7 39 16,-16-4 8-16,-5-2 5 16,-1-1 2-16,1 6 35 15,9 10 38-15,9 11 4 16,14 13-5-16,7 11-17 15,1 3-45-15,22 12-3 16,11 14 19-16,5 10 22 0,6 4 6 16,1 3-19-16,-1 0-16 15,-2-3-9-15,-3-6-6 16,-4-6-5-16,-6-6 0 16,-9-8 7-16,-10-6-8 15,-3-6 0-15,-8-2 7 16,0-7 10-16,0-13-10 15,-10-13-6-15,-2-6-1 16,3-5-1-16,0 1-1 16,3 4 1-16,3 5 1 15,3 9-1-15,0 6-5 16,0 7 6-16,10 4-9 16,11 5 3-16,6 3 5 0,6 0 0 15,1 0-7-15,4 0 8 16,-1 0-1-16,-6 0-5 15,-7-1-24-15,-5-10-22 16,-11-2 16-16,-4-2 14 16,-4-4 12-16,0-5 9 15,-14 1 0-15,-4-2 1 16,-4-1 0-16,-1 4-1 16,-1 4 1-16,3 6 0 15,3 9 10-15,5 3 15 16,4 6-17-16,4 16-8 15,5 6 1-15,0 5-1 16,9 0 0-16,15 1 0 0,10-8 0 16,14-6-1-16,9-8 0 15,8-12 1-15,1-3 0 16,-3-19-6-16,-11-8-23 16,-18-1-16-16,-17-3 6 15,-17 1 24-15,-2-5 14 16,-22 1 0-16,-4-5 0 15,-4 2 1-15,7 4 1 16,4 8 28-16,8 10 27 16,6 11-7-16,7 7-28 15,0 3-21-15,14 19 2 16,6 8 20-16,7 5-1 16,3 3-2-16,1-1-8 15,2-4-10-15,-2-9 0 0,-3-4 1 16,-5-7 4-16,-9-10-6 15,-7-3-1-15,-7-12 1 16,0-16 1-16,-1-9 1 16,-10-7-2-16,-1-3 1 15,3 0 0-15,0 7-1 16,3 7 0-16,3 12 1 16,3 9-1-16,0 11-1 15,19 1 1-15,11 6 0 16,9 10 16-16,11-3 8 15,7 2-5-15,2-6-1 16,-3-4-11-16,-8-4-6 16,-12-1 5-16,-14-4-4 15,-16-13 10-15,-6-7 0 0,-2-7-3 16,-20-8-3-16,-9-8 18 16,-19-18 18-16,1 1-17 15,-4-3-7-15,5 0-3 16,16 21 9-16,6 5 21 15,11 19-11-15,12 16-8 16,3 6-26-16,16 17-6 16,15 16 6-16,11 9 0 15,9 5 1-15,4-1 1 16,-4 1-1-16,-6-2-1 16,-8-6-16-16,-10-3-54 15,-11-4-57-15,-16 6-99 16,-7-11-268-16,-17-8-568 0</inkml:trace>
  <inkml:trace contextRef="#ctx0" brushRef="#br0" timeOffset="1710.9808">15414 5431 1796 0,'0'0'329'16,"0"0"-90"-16,166-111-122 15,-47 48-43-15,18 0-48 16,-3 10-26-16,-38 21-156 16,-27 8-1218-16</inkml:trace>
  <inkml:trace contextRef="#ctx0" brushRef="#br0" timeOffset="11220.286">15674 8132 854 0,'0'0'176'0,"0"0"-53"16,0 0 44-16,-87-3-53 15,48 7-32-15,-8 14-21 16,-7 10 11-16,-8 14-9 15,-16 22-6-15,-16 26 13 16,-3 29 9-16,18 13 1 16,28-1 19-16,39-8-27 15,17-22 2-15,37-10-19 16,23-15-5-16,26-14-25 0,27-14 1 16,25-23 8-1,15-23-8-15,6-11 0 0,-9-29-7 16,-17-10 2-16,-14-10-3 15,-30 4-1-15,-11-16 4 16,-23-3-3-16,-21-4-3 16,-14-10 1-16,-25 6-10 15,-23-6 0-15,-24-9 5 16,-18-4-10-16,-15-4 1 16,-10 9 10-16,-3 23-12 15,-4 26 0-15,6 34 0 16,-5 16-1-16,-4 38 1 15,2 22-7-15,10 22-39 16,37 9-84-16,35-3-58 0,16-25-167 16,20-21-461-16</inkml:trace>
  <inkml:trace contextRef="#ctx0" brushRef="#br0" timeOffset="11906.9567">16538 10120 358 0,'0'0'302'16,"0"0"-153"-16,0 0 10 0,0 0-8 16,0 0 10-16,0 0 19 15,0 0-36-15,-94-87 13 16,67 73 48-16,-8 9-54 16,-5 5-12-16,-15 29-52 15,-15 46-10-15,-4 58 21 16,14 34-14-16,27 17 14 15,33 0-13-15,28-27-13 16,35-19-17-16,26-22-13 16,20-24-17-16,16-25 1 15,10-26-17-15,2-25-8 16,-4-16 0-16,-28-20 0 0,-28-14 1 16,-16-24-1-1,-18-34 5-15,-15-27 2 0,-23-25-8 16,-29-13 1-16,-53 0 0 15,-30-6 0-15,-21 5 1 16,-6 23 4-16,15 40-6 16,29 38 3-16,31 36 4 15,20 21-7-15,10 8 0 16,0 29-11-16,12 28-46 16,14 3-58-16,43 5-133 15,22-22-139-15,14-34-634 0</inkml:trace>
  <inkml:trace contextRef="#ctx0" brushRef="#br0" timeOffset="12605.8077">21100 10118 1770 0,'0'0'336'15,"0"0"-104"-15,0 0-21 16,0 0-41-16,0 0-66 0,0 0-74 15,0 0-16-15,48 70-8 16,-24-19-6-16,1 7 0 16,-7 23-116-16,-5-15-250 15,-13-7-713-15</inkml:trace>
  <inkml:trace contextRef="#ctx0" brushRef="#br0" timeOffset="13402.3394">15368 8575 1185 0,'0'0'311'16,"0"0"-78"-16,0 0 32 16,0 0-117-16,0 0-54 15,0 0-18-15,-15 72 13 16,27-31 29-16,6 3-9 15,7-1-32-15,8-3-26 0,5-5-14 16,4-7-10-16,5-6-16 16,1-9-4-16,-3-7-6 15,-2-6-1-15,-9 0-14 16,-10-13-102-16,-8-7-87 16,-16-16-130-16,-12 5-275 15,-12 3-571-15</inkml:trace>
  <inkml:trace contextRef="#ctx0" brushRef="#br0" timeOffset="13561.3607">15420 8807 1166 0,'0'0'182'0,"0"0"11"16,0 0-65-16,0 0-1 0,0 0-58 16,0 0-51-1,59-104-12-15,-24 62-6 0,2-1 0 16,3-13-119-16,-6 11-177 15,-12 7-743-15</inkml:trace>
  <inkml:trace contextRef="#ctx0" brushRef="#br0" timeOffset="13709.2242">15459 8572 818 0,'0'0'98'0,"0"0"-76"16,91-41-22-16,-46 14-33 16,-2 5-369-16</inkml:trace>
  <inkml:trace contextRef="#ctx0" brushRef="#br0" timeOffset="14102.3717">15661 8746 1320 0,'0'0'225'0,"0"0"-133"16,0 0-13-16,0 0 7 15,0 0 37-15,0 0-31 16,83-36-28-16,-62 33-3 16,-2 3-14-16,-1 0-26 15,-3 3 1-15,-5 13 3 16,-1 11 27-16,-3 7 20 16,-2 7 2-16,-2 3 22 15,-2-2-32-15,3-3-12 16,3-8-6-16,8-9-24 15,10-14-11-15,11-8-10 16,24-25 0-16,29-33 1 0,26-21-2 16,-14 7-187-16,-19 14-472 15</inkml:trace>
  <inkml:trace contextRef="#ctx0" brushRef="#br0" timeOffset="14769.4972">16439 10819 1137 0,'0'0'268'0,"0"0"-24"16,0 0-7-16,0 0-55 15,0 0-54-15,0 0-54 0,0 0-42 16,-33 66 14-1,41-16 6-15,12 7 15 0,4-2-14 16,3-1-29-16,2-7-6 16,5-8-13-16,-3-9-5 15,2-11-1-15,-3-9-5 16,-2-10-43-16,-4-20-97 16,-6-12-146-16,-12-3-450 0</inkml:trace>
  <inkml:trace contextRef="#ctx0" brushRef="#br0" timeOffset="14971.9515">16567 11022 1220 0,'0'0'380'0,"0"0"-224"15,0 0-49-15,0 0-35 16,0 0 43-16,43-86-56 15,-26 49-42-15,-4 1-17 16,-5 2-20-16,-8-6-160 16,-8 11-106-16,-10 4-291 0</inkml:trace>
  <inkml:trace contextRef="#ctx0" brushRef="#br0" timeOffset="15113.9825">16390 10696 929 0,'0'0'124'0,"0"0"-37"16,0 0 2-16,0 0-26 16,88-96-46-16,-27 66-17 15,-9 8-57-15,-8 6-494 0</inkml:trace>
  <inkml:trace contextRef="#ctx0" brushRef="#br0" timeOffset="15497.0749">16660 10880 160 0,'0'0'1036'16,"0"0"-919"-16,0 0-79 16,0 0 44-16,0 0 39 0,0 0-53 15,0 0-24-15,86-9-24 16,-66 9 2-16,-1 0 0 15,-1 9 18-15,0 2 3 16,-3 0 0-16,1 1-1 16,-4 0-1-16,2-3-20 15,0-2 5-15,4-5 11 16,3 0 14-16,8-2 15 16,2 0-10-16,4 0-14 15,4 0-8-15,-3 2-6 16,-3 5 3-16,-5 5-4 0,-7 5 7 15,-9 7 13 1,-9 7 1-16,-3 8 11 0,-13 9-23 16,-19 8-23-16,-18 17-13 15,-43 19-35-15,9-12-201 16,-3-14-648-16</inkml:trace>
  <inkml:trace contextRef="#ctx0" brushRef="#br0" timeOffset="24393.6007">6257 13447 1189 0,'0'0'236'16,"0"0"0"-16,0 0 46 16,0 0-100-16,0 0-76 15,0 0-12-15,-13 0-34 16,26-9-25-16,4-4 14 15,8-7 2-15,7-2-26 0,2-6-9 16,3-3-10 0,3-2-5-16,1-1 1 0,-2 2-1 15,-5 3-1-15,-4 5-25 16,-8 9-97-16,-7 8-155 16,-9 4-196-16,-6 3-88 0</inkml:trace>
  <inkml:trace contextRef="#ctx0" brushRef="#br0" timeOffset="24569.4497">6201 13744 1590 0,'0'0'185'0,"0"0"-151"15,0 0-19-15,0 0 97 0,124-137-12 16,-24 45-62-16,4-4-38 15,-25 26-32-15,-30 28-538 0</inkml:trace>
  <inkml:trace contextRef="#ctx0" brushRef="#br0" timeOffset="26960.508">14422 13422 902 0,'0'0'185'0,"0"0"-20"16,0 0-7-16,0 0-20 15,0 0-23-15,0 0-23 16,0 0 4-16,-19-47 6 15,13 42-3-15,0-1-42 16,-4 2 24-16,1-1-33 16,-5 2 6-16,-1 0-6 15,-4 1-20-15,-5 2-1 0,-6 0-7 16,-5 11-8-16,-6 6 2 16,-2 4 6-16,-3 5 0 15,1 5 3-15,2 2 12 16,4 3-6-16,4 1-8 15,6 2-4-15,3 4-8 16,6 3-8-16,3 2 6 16,4 6-6-16,5 1 0 15,4 1 0-15,4-1-1 16,0-2 2-16,0 3-1 16,13 0 5-16,5 1 0 15,4 2 1-15,4-1-5 16,2 0 5-16,3-2 7 15,4-1-5-15,-1-6-2 16,3-4 0-16,1-6-1 0,2-3-4 16,0-6 7-16,4-4 3 15,0-3-3-15,3-7 6 16,0-2-3-16,-2-4 3 16,1-4 5-16,-2-6 1 15,-5 0-1-15,-1-3-1 16,-4-17 5-16,-2-2 3 15,-2-8-2-15,-1-7 1 16,-2-4-10-16,-5-2 4 16,-4-6-13-16,-4 1 8 15,-5-3-13-15,-5-1 11 0,-2-2-12 16,-2 2 8 0,0 1 1-16,-9 1-4 0,-4 1 2 15,-1 3 1-15,-2 1-2 16,1 1-1-16,-2 3 3 15,1 0-8-15,-4 2 7 16,2 2-2-16,-2 1-5 16,-3 3 5-16,0 1-4 15,0 3-1-15,-2 2 1 16,-4 1-2-16,1 2 2 16,0 3-1-16,-2 1-1 15,1 1 1-15,1 2 0 16,1 3-1-16,1 1 1 15,3 5-1-15,-1 1 1 0,0 2 0 16,2 3 0-16,1-1-1 16,-1 3 0-16,2 0-1 15,4 0 1-15,1 0 0 16,1 0 0-16,1 0 0 16,1 5-1-16,2 4-5 15,-5-1 5-15,5 5-5 16,-1 1-6-16,5 0-31 15,3 5-44-15,3-1-74 16,22 10-153-16,8-6-348 16,3-5-754-16</inkml:trace>
  <inkml:trace contextRef="#ctx0" brushRef="#br0" timeOffset="28456.4291">15222 13383 907 0,'0'0'149'0,"0"0"13"15,0 0 10-15,0 0-35 16,0 0-30-16,0 0-2 15,-85-11-23-15,68 11-3 16,-4 0 12-16,-1 3-16 16,-3 5-19-16,-2 3-3 15,-3 3-8-15,2 3-2 16,-2 1-7-16,1 3 2 16,3 3 7-16,0-1-7 15,3 5-15-15,2 1 2 16,3 4-9-16,1 4-2 0,4 4 3 15,1 4 0-15,5 5-4 16,4 1 6-16,3 2 7 16,0-2-11-16,0-3 2 15,0-2 1-15,6-2-3 16,7-2-1-16,-1-1 4 16,3 1-4-16,4-3-3 15,4-1 1-15,2 0 4 16,5-3-4-16,1-2-6 15,5-4 5-15,3 0-4 16,2-4 8-16,1-4-8 16,3-3 1-16,-4-3-1 15,0-1 5-15,-4-4-1 0,0-3-11 16,-4-4 6 0,-3-1 0-16,-2-2 0 0,-4 0 5 15,0-7 2-15,0-5 6 16,-2-5 2-16,-2-3 8 15,-1-6-2-15,1-1-5 16,-4-2-7-16,2-5-6 16,-4-2 2-16,0-3-2 15,-2 0-1-15,1-2 0 16,-3-1-2-16,-5 0-5 16,0-2 5-16,-5 2-5 15,0 0 7-15,0 0-7 16,-5-1 7-16,-5-3-8 15,-6 2 6-15,-2 1-5 0,-3 4 5 16,-1 3-5-16,-2 0 5 16,3 4 2-16,-5 4-7 15,1 0 5-15,-3 2 4 16,3 2-9-16,-4 2 0 16,1 0 7-16,1 3-7 15,0-1-1-15,3 8 0 16,3-2 1-16,2 6-1 15,1-1 1-15,0 6 0 16,0-1-1-16,-1 3 0 16,-2 1 0-16,1 0-1 0,-2 0 1 15,0 0-1 1,1 8 1-16,-1 1 0 0,2 2-1 16,2 0-4-16,2 1 4 15,0 4 1-15,5-3-1 16,4 2-13-16,4 0-37 15,3 4-82-15,7 15-143 16,11-4-271-16,-3-2-807 0</inkml:trace>
  <inkml:trace contextRef="#ctx0" brushRef="#br0" timeOffset="28872.0869">15463 14800 1510 0,'0'0'319'0,"0"0"-86"16,6 80-43-16,12-31-30 15,5 6-9-15,5 3-42 16,2-3-33-16,-2-1-22 15,-3-8-33-15,-1-3-9 16,-3-8-6-16,-6-7-6 16,0-9-7-16,-7-9-115 15,-8-15-125-15,0-14-70 16,-15-9-333-16</inkml:trace>
  <inkml:trace contextRef="#ctx0" brushRef="#br0" timeOffset="29139.3779">15337 14675 1262 0,'0'0'197'0,"0"0"-44"0,0 0 68 16,0 0-89-16,0 0-32 15,0 0-12-15,0 0 12 16,-69 98-23-16,60-71-8 16,0-5 2-16,2-5-4 15,1-9-26-15,3-5-20 16,3-3-6-16,0-11 0 15,1-19-8-15,14-9-7 16,3-8 1-16,9 0-1 16,7 8 1-16,8 11-2 15,4 18-4-15,5 10-3 0,9 37-94 16,3 50-119 0,-10-5-391-16,-16 3-628 0</inkml:trace>
  <inkml:trace contextRef="#ctx0" brushRef="#br0" timeOffset="29558.9931">15165 15945 2099 0,'0'0'242'16,"0"0"-182"-16,0 0-34 16,0 0 20-16,-92-32 45 0,80 32-35 15,0 18-36-15,6 7-11 16,0 9 10-16,4 2-1 16,2-1-2-16,0-5-2 15,12-5-5-15,8-7-9 16,5-7 6-16,6-4-5 15,4-2 5-15,5-4-4 16,-1-1-2-16,-1 4 0 16,-5 2-1-16,-7 5 0 15,-11 1 1-15,-9 8 0 16,-6 4 7-16,0 2-6 16,-11 4 0-16,-8-1 1 15,1-2-2-15,-3-4-12 0,2-6-61 16,1-14-88-16,4-3-88 15,7 0-424-15</inkml:trace>
  <inkml:trace contextRef="#ctx0" brushRef="#br0" timeOffset="30296.1889">15374 16082 1820 0,'0'0'318'16,"0"0"-238"-16,0 0-9 15,0 0-58-15,0 0 1 16,0 0 29-16,0 0 7 16,61 76-7-16,-31-49-21 0,1-3-10 15,2-3-6-15,2-4-5 16,-1-7 0-16,-4-4 0 16,-4-6 0-16,-6-2-1 15,-11-15-2-15,-9-5-7 16,0-9 2-16,-17 0 5 15,-5-3 1-15,-1 3 1 16,3 4 0-16,6 8 15 16,5 8 26-16,4 5 43 15,5 5-35-15,0 1-34 16,2 0-15-16,13 10 0 16,9 5 0-16,4-1 1 15,5 3 0-15,0-3 1 0,-3-4-1 16,-6-3 0-1,-8-5 0-15,-4-2-1 0,-7 0-12 16,-5-16-2-16,0-13-10 16,-8-10-41-16,-17-21 22 15,-5 3 13-15,-3-4 12 16,2 5 8-16,8 19 8 16,6 6 1-16,10 16 0 15,7 15 1-15,10 0-1 16,18 22 1-16,4 12 0 15,6 4 9-15,-5 6-8 16,-3-1 0-16,-5-1 1 0,-10-1 4 16,-3-8-6-1,-5-6 1-15,-5-9 1 0,-2-9 5 16,0-9 15-16,-7 0-1 16,-3-14-10-16,3-4-11 15,2-3-1-15,5 4 1 16,0 0 0-16,0 4-6 15,12 4 4-15,6 4 2 16,3 4-1-16,2 1 1 16,-1 0 0-16,-5 11 0 15,-3 6 0-15,-6 2 1 16,-7 6 8-16,-1 4 0 16,-4 2-3-16,-10-2-6 15,-1-5-52-15,5-10-83 16,4-8-194-16,6-6-354 0</inkml:trace>
  <inkml:trace contextRef="#ctx0" brushRef="#br0" timeOffset="31007.8268">16018 15813 1498 0,'0'0'188'0,"0"0"-26"16,0 0 31-16,5 90-22 15,8-66-24-15,4-4-67 16,8-4-25-16,3-4-20 16,1-4-8-16,1-3-12 15,-4 0-5-15,0 2 1 0,-7 0-4 16,-3 3 1-16,-5 5 8 16,-5 2 11-16,-4 4 9 15,-2 4 10-15,-2 0 10 16,-11 0-23-16,-7-5-12 15,1-1-10-15,-2-7-4 16,3-6-6-16,6-6 7 16,6 0-8-16,6-15-14 15,0-7-46-15,8-6-15 16,12-5-36-16,6 2 3 16,3-4-1-16,-3 4 1 15,-2 3 47-15,-5 3 28 16,-8 4 22-16,-7 4 10 0,-2 5 1 15,-2 5 37 1,0 4 65-16,0 3-8 0,-2 0-24 16,-2 9-19-16,1 8 1 15,1 8 6-15,2 3 7 16,0 2-6-16,5 1-7 16,9-1-24-16,6-4-10 15,7-9-6-15,6-6-10 16,7-11-1-16,3 0-1 15,-1-23 8-15,-2-7-7 16,-10-6 5-16,-13-5-6 16,-14-2-1-16,-3-2-6 15,-17 0 7-15,-7-2 1 16,-2 5 0-16,5 5 1 0,2 6-2 16,6 9 2-16,6 8 13 15,4 6 37-15,1 6 13 16,2 2-28-16,0 2-22 15,9 14-14-15,9 9 11 16,6 2 0-16,2 6-11 16,-1-1-1-16,0 0 0 15,-1-3-6-15,-7-3-75 16,-4 0-85-16,-7-6-169 16,-6-7-411-16</inkml:trace>
  <inkml:trace contextRef="#ctx0" brushRef="#br0" timeOffset="31184.5715">16491 15903 2194 0,'0'0'326'0,"0"0"-160"16,58-82-55-16,-20 36-2 15,2-4-61-15,3 1-48 16,-1-11-9-16,-12 14-237 15,-17 9-523-15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01:24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2881 6956 438 0,'0'0'236'0,"0"0"-117"16,0 0 15-16,0 0 44 15,0 0-32-15,0 0-20 16,-51-7-40-16,32 5 0 16,1 0-18-16,-8 2-5 15,0 0-11-15,-5 0 18 16,-6 0-27-16,-6 8-23 15,-7 6-10-15,3 3-1 16,-8 3 1-16,0 4-10 16,-2 5 11-16,0 2 8 15,2 3-6-15,0 3 2 16,3 2-1-16,4 1-2 16,2 4-6-16,4-4 4 0,3 2 5 15,2 0-5-15,6-3 6 16,1 2-2-16,0 1 6 15,2 2 0-15,1-1-7 16,3 3 2-16,-2-1 0 16,1 1-5-16,3 1 1 15,0 0 3-15,3-1-5 16,0 1-1-16,4 0-8 16,2-1 12-16,2 4-3 0,5 0-2 15,3 0-5 1,3 1 9-16,0 1-2 0,0-1 0 15,6-1-8 1,6 0 1-16,0-4 6 0,6 0-7 16,0 0-1-16,0 0 1 15,1 0 8-15,-1 1-9 16,0 1 0-16,-2 0 0 16,-5 0 1-16,0-2 0 15,-4 0 5-15,-4-1 0 16,-3-3 2-16,0 2 7 15,0-1-1-15,-10-1 5 16,-1 0-1-16,-2 0-1 16,-2-1-2-16,-2 2-1 0,-1 1 2 15,-4 1-1-15,2 0-6 16,-5-1 2-16,3-4 3 16,-2-1-5-16,1 3-2 15,-2-1 4-15,3 4 0 16,-6 0-10-16,7 5 5 15,1-2-4-15,-1 3 5 16,5 1-1-16,-2-2-5 16,7 0 0-16,0-1 1 15,2 0-2-15,1 1-1 16,5-2 0-16,3-1 1 16,0 1 0-16,0 0 0 15,3 1-1-15,6 2 1 16,2-3 1-16,2 0 0 15,-1-4 0-15,4-2-1 0,-2-4 1 16,2-1 0-16,2-4 0 16,0 1-1-16,3-1 1 15,-4-1-1-15,0 2 2 16,3 2-2-16,-4 1 0 16,-1 4 1-16,-2 3 0 15,-4 1 0-15,-1 2-1 16,-6 3 7-16,3 0-7 15,-2 4-1-15,-3-1 0 16,0 6-8-16,0-1 9 16,0 2 0-16,0 1 2 0,0-1-2 15,3-2 1 1,3-3-2-16,2-2 1 0,5-3 0 16,-1-4 0-16,7-2 2 15,-1-2-2-15,3-3 1 16,1-3 0-16,1 0 0 15,1-1-1-15,0-1 0 16,4-2-1-16,-3 3 0 16,0-1 0-16,-3 0 0 15,-2 2-8-15,0 3 8 16,-5 0 1-16,1 1-1 16,1 0 1-16,0 2 0 15,-1-1-1-15,9-2 0 16,0 1 0-16,3-4 1 0,5 0 0 15,0-7-7-15,6-3 6 16,4-6-6-16,-1-3-3 16,2-5-2-16,0-7 1 15,2-2 10-15,0-3-1 16,2 0-5-16,0 0 1 16,1 4 4-16,-4 5-4 15,-1 5 6-15,-3 8-1 16,1 1 1-16,-3 5-1 15,-1 5-1-15,-2 3 2 16,-1 1 0-16,1 3 0 16,-1 1 0-16,-1-2 0 15,5 0 0-15,0-3 0 0,4-4 0 16,0 0 0-16,6-4 0 16,3-5 2-16,0-4-2 15,12-3 0-15,-2-4-3 16,4-4 2-16,5-4 1 15,3 1 0-15,1-2 0 16,13-1 1-16,14-2-1 16,10 0 1-16,2-5-1 15,-12-7 0-15,-5-1 2 16,-12 2-1-16,4-1 7 16,-1 1-8-16,-13 0 15 15,-13 1 5-15,-9 1-10 16,-6-3-3-16,9-1 7 15,8-5-13-15,9-5 8 16,-6-3-1-16,-4-3-7 0,-2-10-1 16,-6-7 11-16,2-17 18 15,-2-23 0-15,-4-29-4 16,-5-18-7-16,-9-2-11 16,-9-1-1-16,-7 20 0 15,-2 7-5-15,3 10 1 16,-3 12 7-16,-4 16-9 15,-3 16-1-15,-3 13 1 16,-3 4 2-16,3-5 9 16,0-6-9-16,3-7-1 15,-3 1 11-15,0 2-12 0,3-2 0 16,-4 2 1 0,1 1 6-16,-3-1-6 0,-4-3-1 15,-2-14 1 1,-7-17 6-16,-16-22-5 0,-7-12-2 15,-1 2 0-15,0 3 0 16,4 5-1-16,0-1 1 16,0-1 0-16,0 4 1 15,-1 10 6-15,-2 7 5 16,-3 7-6-16,-4 5 0 16,1 12 3-16,3 11-8 15,1 12 11-15,0 3-12 16,-9-9 6-16,-17-15-6 15,-12-23 1-15,-6-13 5 0,2-3-6 16,16 19 1-16,13 21-1 16,17 23 8-16,2 3-7 15,-5-8-1-15,-2-7 6 16,-3-6-6-16,2 0 0 16,9 1 0-16,-1-2 2 15,6-1 5-15,0-1-6 16,2 1 7-16,-1 0-7 15,-1 0 14-15,-3-4 0 16,-7 1-3-16,-3-3 2 16,-6 1-7-16,-5 3-6 15,-3 2 9-15,-5 2-4 16,-2 4-5-16,1 0-1 0,-1 3 0 16,0 0 0-16,1 3-6 15,2 3 6-15,3 0 0 16,5 4 1-16,4 0-1 15,5 2 1-15,4 1-1 16,5 1 1-16,2 1 0 16,5 0-1-16,-1 1 1 15,5 0 5-15,-3 4 0 16,3 1-5-16,-5 3 1 16,-5 0 8-16,-3 4-9 15,-4 0 0-15,-2 2 5 16,-4 2-5-16,-1 1 7 15,1 0-7-15,0 1 8 16,6-1 2-16,1 1-5 16,0 1 0-16,9 3-5 0,-3-2 0 15,2 5 8-15,2 0-9 16,-2 0 1-16,-2 2 5 16,3 0-6-16,-3 6 0 15,-1-1 1-15,-5 3-1 16,-4 2-6-16,-9 0-9 15,-4 7-34-15,-8 10-56 16,-19 20-153-16,11-3-102 16,9-1-633-16</inkml:trace>
  <inkml:trace contextRef="#ctx0" brushRef="#br0" timeOffset="1434.5847">2661 7691 1640 0,'0'0'234'16,"0"0"-102"-16,0 0-69 16,0 0-50-16,0 0-13 15,0 0 0-15,12 73 1 0,-4-42-1 16,1 1 0-16,1 1-130 16,-1-7-154-16,-2-7-421 0</inkml:trace>
  <inkml:trace contextRef="#ctx0" brushRef="#br0" timeOffset="1829.2919">2661 7433 1498 0,'0'0'210'15,"0"0"-1"-15,0 0-14 16,-92-25-65-16,62 25-22 15,1 12-22-15,-2 15-21 16,-3 15 11-16,-1 22-5 0,7 19-19 16,16 19-4-16,12 4-21 15,9-19-2-15,18-24-4 16,3-21-15-16,3-10-4 16,7 1 4-16,8-2-6 15,4-6 1-15,-3-14 0 16,-5-11 6-16,-5-8-5 15,-4-24 31-15,-5-14-4 16,-5-21 1-16,-11-31-19 16,-14-23 1-16,0 7-12 15,-9 22 0-15,-4 38-5 16,1 28 4-16,-1 6-1 16,-4 5-14-16,0 13-54 0,-6 7-117 15,-3 57-125 1,2 0-68-16,6 0-512 0</inkml:trace>
  <inkml:trace contextRef="#ctx0" brushRef="#br0" timeOffset="2259.4847">2497 8659 1756 0,'0'0'203'0,"0"0"-153"0,0 0 4 16,0 0-8-16,0 0 5 15,0 0-5-15,0 0-15 16,36 62-12-16,-36-48 1 15,0-1-6-15,-3-3 0 16,-9 0-4-16,3-7-1 16,0-3 4-16,0 0 23 15,5 0 42-15,-1-3-6 16,3 0 4-16,2 1-18 0,0 2-40 16,0 0-18-1,5 5-18-15,13 9 17 0,7 5 1 16,5 2 8-16,0 0-8 15,3-4 1-15,3-3-1 16,-5-11-98-16,5-6-123 16,-9-16-323-16,-8-8-156 0</inkml:trace>
  <inkml:trace contextRef="#ctx0" brushRef="#br0" timeOffset="2619.0313">2542 8276 1528 0,'0'0'355'16,"0"0"-81"-16,0 0-134 16,-100 42-37-16,54 22 5 0,-5 31 18 15,3 13-15-15,14 6-26 16,22-5-21-16,12-14-10 16,15-14-11-16,12-22-25 15,1-17-4-15,5-13-13 16,13-3 1-16,10-2 4 15,12-11 4-15,1-13 6 16,-1-12-8-16,-2-36 4 16,-8-30-3-16,-20-39 18 15,-22-20-16-15,-16-6-11 16,-21 15 0-16,-4 36 1 16,2 31-1-16,4 28 1 15,4 15 3-15,-8 5-4 0,-3 9-19 16,-6 4-44-16,-4 28-45 15,2 34-34-15,9 27-109 16,7-7-37-16,12-12-413 0</inkml:trace>
  <inkml:trace contextRef="#ctx0" brushRef="#br0" timeOffset="2876.7387">2781 9540 2058 0,'0'0'301'15,"0"0"-234"-15,0 0-57 16,0 0-10-16,0 0 0 15,0 0 0-15,0 0 0 16,53 109-103-16,-29-68-368 16,-7-3-564-16</inkml:trace>
  <inkml:trace contextRef="#ctx0" brushRef="#br0" timeOffset="3036.0956">2832 10301 1825 0,'0'0'214'0,"0"0"-172"16,0 0-36-16,0 0-6 15,0 0-16-15,0 0-221 16,77 88-428-16</inkml:trace>
  <inkml:trace contextRef="#ctx0" brushRef="#br0" timeOffset="3190.5119">3018 11017 2031 0,'0'0'219'0,"0"0"-182"16,0 0-37-16,-6 90-91 15,4-63-527-15</inkml:trace>
  <inkml:trace contextRef="#ctx0" brushRef="#br0" timeOffset="3324.3695">2952 11467 2102 0,'0'0'250'15,"0"0"-250"-15,0 0-156 16,0 0-532-16</inkml:trace>
  <inkml:trace contextRef="#ctx0" brushRef="#br0" timeOffset="3763.3249">3170 12152 2068 0,'0'0'371'16,"0"0"-227"-16,0 0-7 16,0 0-70-16,0 0-47 15,15 78 53-15,6-26 11 16,-2 5-39-16,6 5-36 15,-2-2-2-15,1-3-7 0,1-5-1 16,2-7-56-16,21-11-114 16,-7-15-183-16,-2-14-444 0</inkml:trace>
  <inkml:trace contextRef="#ctx0" brushRef="#br0" timeOffset="4309.0774">3626 12257 347 0,'0'0'1745'0,"0"0"-1526"16,0 0-1-16,0 0-43 16,-88 7-69-16,71 11-29 15,0 5-24-15,6 1-21 16,4 1-7-16,5 1-5 16,2 2-11-16,7-3-8 15,12-3 0-15,9-5 0 0,4-4-1 16,-1-9-5-16,5-4-30 15,-6-8-17-15,-5-15-3 16,-4-6 5-16,-9-7 19 16,-3-2 0-16,-5 0 22 15,-1 0 8-15,-3 2 1 16,0 3 0-16,0 5 0 16,0 4 1-16,0 6-1 15,-3 4 1-15,-3 6 8 16,2 2 1-16,-1 4 2 0,4 2-2 15,-1 0-10 1,2 2 0-16,0 15-1 0,0 5-7 16,5 6 7-16,11 4 0 15,7 4 1-15,5-3 7 16,5-3 2-16,4-3-1 16,0-6 4-16,2-6-2 15,-3-8-1-15,-3-7 2 16,-5 0-4-16,-4-16 2 15,-6-9 3-15,-9-9 0 16,-6-5 3-16,-3-3-15 16,-14 3 0-16,-15 5-1 15,-10 6 1-15,-8 15-15 16,-5 7-40-16,-1 6-69 16,6 1-123-16,11 8-92 0,17-2-254 0</inkml:trace>
  <inkml:trace contextRef="#ctx0" brushRef="#br0" timeOffset="4784.9075">3681 11751 1678 0,'-89'-9'181'15,"-14"6"18"-15,11 3 21 16,8 22-5-16,-1 19-42 0,14 6-44 16,-4 30-43-16,15 22-22 15,18 11-15-15,11 26-8 16,31-2 5-16,20 6-10 16,30-2-17-16,19-10-8 15,25-17 4-15,16-24-3 16,11-21 9-16,4-25-3 15,-2-23-2-15,-9-18-5 16,-9-28-10-16,-11-27 6 16,-9-23 2-16,-12-21 2 15,-12-20-10-15,-13-14 22 16,-9-12-11-16,-9-2 9 16,-11 2-13-16,-13 8 1 0,-6 19 14 15,-20 16-17 1,-15 25 15-16,-4 24 3 0,-27 9-6 15,-29 15 10-15,-23 9-14 16,-15 11-14-16,24 9-8 16,36 13-47-16,20 4-50 15,-7 8-64-15,8-4-301 16,4-8-1415-16</inkml:trace>
  <inkml:trace contextRef="#ctx0" brushRef="#br0" timeOffset="6263.4337">5996 6568 1620 0,'0'0'317'0,"0"0"-88"16,0 0 30-16,0 0-15 16,0 0-139-16,0 0-71 15,-56 34-24-15,18 17-2 16,-8 12 5-16,-2 7-2 15,7-11-11-15,-1 5 1 0,8-3-1 16,5-10-14-16,-2 2-148 16,10-17-168-16,5-14-382 0</inkml:trace>
  <inkml:trace contextRef="#ctx0" brushRef="#br0" timeOffset="6442.1348">5491 6676 1798 0,'0'0'302'16,"0"0"-63"-16,0 0-47 16,0 0-73-16,83-6-16 15,-20 30-11-15,25 14-34 16,28 14-35-16,13 8-14 0,2-4-9 16,3-11-59-1,-35-16-320-15,-16-17-879 0</inkml:trace>
  <inkml:trace contextRef="#ctx0" brushRef="#br0" timeOffset="6920.4849">7847 6500 1517 0,'0'0'285'15,"0"0"-46"-15,0 0 7 0,0 0 6 16,0 0-75 0,-86-63-74-16,61 63-46 0,-5 17-18 15,-1 15-5-15,-4 24 2 16,8 1 0-16,11 9 1 15,7 1-14-15,9-9-14 16,18 4-9-16,15-5-1 16,13-8 0-16,8-10-34 15,7-15-69-15,34-24-53 16,-17-1-184-16,-12-22-537 0</inkml:trace>
  <inkml:trace contextRef="#ctx0" brushRef="#br0" timeOffset="7773.8638">7402 6571 1585 0,'0'0'356'0,"0"0"-94"0,0 0-39 16,0 0-122-16,0 0-65 15,0 0-30-15,0 0 33 16,-22 111 14-16,22-61-29 15,0 2-12-15,0-1-8 16,0-3-4-16,0-3-22 16,0-6-159-16,-7-4-133 0,-2-13-341 15,2-12-795-15</inkml:trace>
  <inkml:trace contextRef="#ctx0" brushRef="#br0" timeOffset="7988.7503">7329 6461 1250 0,'0'0'247'16,"0"0"-46"-16,0 0-1 16,77-89-57-16,-40 78-63 15,2 10-26-15,3 1-7 16,1 10-14-16,-7 14-8 16,-9 7-9-16,-9 6 17 15,-10 4-11-15,-8 3-9 16,-6-1-13-16,-14-1-16 15,-7-4-35-15,-6 0-70 0,9-9-218 16,5-12-315-16</inkml:trace>
  <inkml:trace contextRef="#ctx0" brushRef="#br0" timeOffset="8214.4682">8097 6635 1657 0,'0'0'307'0,"0"0"-123"16,0 0-46-16,0 0 24 15,0 0-37-15,-71 81-51 0,52-51-30 16,1 1-21-16,3-5-12 16,3-1-11-16,1-3-24 15,3-3-131-15,-6-10-90 16,3-4-329-16,-1-5-648 0</inkml:trace>
  <inkml:trace contextRef="#ctx0" brushRef="#br0" timeOffset="8388.0005">7857 6649 1640 0,'0'0'312'0,"0"0"-181"15,0 0-66-15,0 0 86 16,86 39-9-16,-35-17-23 15,5 0-58-15,2 0-28 16,-1-2-26-16,-3-3-7 0,9-9-168 16,-16-5-218-16,-11-3-1048 0</inkml:trace>
  <inkml:trace contextRef="#ctx0" brushRef="#br0" timeOffset="8602.2675">8325 6314 1807 0,'0'0'303'0,"0"0"-151"15,0 0-32-15,86 50 67 16,-35-6-20-16,12 19-43 16,-2 19-50-16,-13 17-21 0,-19 6-25 15,-29-6-14-15,-47-2-14 16,-43-8-18-16,-41 1-109 15,16-20-365-15,-6-18-1037 16</inkml:trace>
  <inkml:trace contextRef="#ctx0" brushRef="#br0" timeOffset="26498.002">6034 7693 1405 0,'0'0'476'15,"0"0"-206"-15,0 0 14 16,0 0-112-16,0 0-80 16,0 0-48-16,-14 15-38 15,14 18 41-15,0 8-3 16,0 4-22-16,0 0-10 15,3 0-11-15,5-1-1 16,8 7-103-16,-2-12-358 0,-1-9-715 16</inkml:trace>
  <inkml:trace contextRef="#ctx0" brushRef="#br0" timeOffset="28095.0398">6616 7814 152 0,'0'0'1000'0,"0"0"-812"15,0 0 26-15,0 0 3 16,0 0-60-16,0 0-45 15,0 0-38-15,-25 0-27 16,25 0-13-16,2 0 0 16,7 0-5-16,9 0 10 15,4 0 23-15,10 0 12 16,8 0-23-16,5 0-22 0,3 0-11 16,4 0-9-1,0 0-8-15,0 0-1 0,-6-4-28 16,3-10-167-16,-14 0-305 15,-11-2-387-15</inkml:trace>
  <inkml:trace contextRef="#ctx0" brushRef="#br0" timeOffset="28336.6875">6941 7640 1443 0,'0'0'215'15,"0"0"-162"-15,0 0-31 0,0 0 45 16,119 46 0-16,-73-26-10 16,-6 2-25-16,-4 2-8 15,-9 1 52-15,-9 0-19 16,-11 0-17-16,-7-3 4 16,-1 1 2-16,-23 2-15 15,-7-2-24-15,-11 2-7 16,4-9-183-16,16-10-451 0</inkml:trace>
  <inkml:trace contextRef="#ctx0" brushRef="#br0" timeOffset="29655.7886">7755 7531 1551 0,'0'0'390'16,"0"0"-93"-16,0 0 37 16,0 0-114-16,0 0-106 15,0 0-59-15,0 0-44 0,-31 39 1 16,28 6 40-16,3 8-9 15,0 1-16-15,0 1-16 16,12-5-11-16,4-5 0 16,2-3-15-16,6-11-101 15,15-14-162-15,-5-7-405 16,-7-10-1020-16</inkml:trace>
  <inkml:trace contextRef="#ctx0" brushRef="#br0" timeOffset="30078.0974">8034 7565 1837 0,'0'0'327'0,"0"0"-58"15,0 0-134-15,0 0-38 16,0 0-12-16,-70 89-21 0,64-53-28 16,6-1-19-16,0-3-10 15,13-6-6-15,8-7 8 16,4-10-9-16,5-9-20 15,0 0-13-15,0-19 0 16,0-12 16-16,-3-2 6 16,-2-4 2-16,-3 3 3 15,-5 8 5-15,-7 6 1 16,-4 8 1-16,-4 12 28 16,-2 0-29-16,0 14 12 15,3 13-12-15,3 7 39 16,9 3-12-16,4 4-7 0,2-7-1 15,9-6-4-15,-2-9-8 16,-1-8 1-16,-3-11 1 16,-2-4 10-16,-2-22 31 15,-1-11-14-15,-4-11-17 16,-6-7-18-16,-9-3-1 16,-6 7 0-16,-24 10-41 15,-70 27-85-15,5 14-354 16,-17 2-732-16</inkml:trace>
  <inkml:trace contextRef="#ctx0" brushRef="#br0" timeOffset="30617.8168">6240 8649 935 0,'0'0'614'15,"0"0"-358"-15,0 0-10 16,23-84-63-16,-9 75-38 16,2 9-83-16,-4 5-41 15,-4 22 13-15,-4 11 81 16,-4 9-23-16,-4 4-25 15,-16 3-24-15,-5-4-20 16,-2-4-17-16,0-10-5 16,2-11 8-16,7-10-8 15,1-9 11-15,7-6 17 16,4-2-5-16,3-8-6 16,3-2-6-16,0 7-12 0,14 1-1 15,8 4 0 1,9 4-4-16,7 9 4 0,6 8 1 15,9-4-24-15,35 5-85 16,-11-5-190-16,-7-10-383 0</inkml:trace>
  <inkml:trace contextRef="#ctx0" brushRef="#br0" timeOffset="30785.4616">6784 8886 1862 0,'0'0'322'0,"0"0"-77"16,0 0-110-16,0 0-32 0,0 0-61 16,91-28-33-16,-49 14-9 15,18-11-82-15,-9 5-143 16,-8-5-405-16</inkml:trace>
  <inkml:trace contextRef="#ctx0" brushRef="#br0" timeOffset="31024.4834">7026 8554 1527 0,'0'0'326'0,"0"0"-255"16,0 0-5-16,0 0 104 16,128 68-31-16,-71-39 58 15,-1 3-30-15,-2 3-75 0,-9-2-43 16,-12 1-14-16,-10-5-13 15,-14-1-8-15,-9-1-7 16,-18 2 9-16,-22 1 4 16,-15-2-20-16,-34-1-58 15,14-8-169-15,11-14-376 0</inkml:trace>
  <inkml:trace contextRef="#ctx0" brushRef="#br0" timeOffset="33588.3975">7507 7375 1207 0,'0'0'315'16,"0"0"-41"-16,0 0 10 16,0 0-95-16,0 0-69 15,0 0-64-15,0 0-44 16,-34-4-12-16,28 23 0 16,2 5 0-16,2 3 0 15,0-1-36-15,2 4-158 16,0-6-320-16,7-9-509 0</inkml:trace>
  <inkml:trace contextRef="#ctx0" brushRef="#br0" timeOffset="33838.0081">7562 7243 1528 0,'0'0'365'0,"0"0"-64"15,0 0-88-15,0 0-75 16,0 0-78-16,0 0-59 16,0 0 29-16,8 114 44 15,-2-30 5-15,-4 17-20 16,-2 5-9-16,0-10-18 16,0-20-22-16,-5-22-9 15,2-12 0-15,3-2-1 0,0 22-157 16,3-7-330-1,6-4-573-15</inkml:trace>
  <inkml:trace contextRef="#ctx0" brushRef="#br0" timeOffset="34352.8356">8000 8511 1435 0,'0'0'392'16,"0"0"-57"-1,0 0-37-15,0 0-108 0,0 0-88 16,0 0-78-16,0 0-16 16,0 54 27-16,0-16 1 15,0 2-17-15,4-1-18 16,1-3-1-16,5 2-42 15,-1-9-217-15,-3-12-420 0</inkml:trace>
  <inkml:trace contextRef="#ctx0" brushRef="#br0" timeOffset="34568.2795">8144 8226 1955 0,'0'0'393'15,"0"0"-227"-15,0 0-97 16,15 82 113-16,3-5-42 16,4 20-34-16,3 5-24 15,-3-8-34-15,-5-21-15 16,-7-20-22-16,-3-11-4 16,-2-4-7-16,0 15-88 15,-2-7-165-15,-1-12-617 0</inkml:trace>
  <inkml:trace contextRef="#ctx0" brushRef="#br0" timeOffset="34771.376">8429 8482 2013 0,'0'0'396'16,"0"0"-228"-16,0 0-81 15,0 0 59-15,0 0 8 16,63 112-45-16,-35-63-25 15,-1 1-54-15,-2-3-15 16,-8-2-14-16,2-2-1 16,-7-5-45-16,2-7-115 15,-1-10-335-15,-1-16-548 0</inkml:trace>
  <inkml:trace contextRef="#ctx0" brushRef="#br0" timeOffset="35303.1005">8832 8470 1949 0,'0'0'295'16,"0"0"-21"-16,0 0-171 15,0 0-29-15,0 0 9 16,-27 87 2-16,24-46-24 16,3 4-31-16,0-2 0 15,10 0-15-15,6-7-14 16,1-9 0-16,1-8 5 15,2-11-5-15,-1-8-1 0,-2-4-1 16,-1-20-5 0,-3-11 5-16,-1-6 0 0,-7-6-11 15,-5 1-5-15,0 1 5 16,0 11 6-16,0 5 6 16,-5 10 0-16,0 7 0 15,4 6 0-15,1 2 0 16,0 4-9-16,6 0-5 15,12 6 13-15,4 9 1 16,4 5-2-16,-1 4-4 16,-1 5 0-16,-3 2 5 15,-1 1-6-15,-3-1 7 16,1-2 0-16,0-4 0 16,-3-5 1-16,1-5 1 15,0-4 10-15,2-7-6 0,1-4 9 16,3 0 15-16,0-19-5 15,2-6-8-15,-6-10-5 16,-3-4-5-16,-9-5 2 16,-6-5-7-16,0-1 4 15,-21 5-6-15,-9 8-10 16,-7 12-49-16,-42 23-81 16,9 2-204-16,-4 11-655 0</inkml:trace>
  <inkml:trace contextRef="#ctx0" brushRef="#br0" timeOffset="36080.0543">7466 9506 1664 0,'0'0'235'0,"0"0"-68"15,0 0-53-15,0 0-63 16,0 0-36-16,0 0-15 16,0 0-17-16,-2 20-2 15,15 15-136-15,-2-3-224 16,1-1-318-16</inkml:trace>
  <inkml:trace contextRef="#ctx0" brushRef="#br0" timeOffset="36242.0058">7595 9977 1564 0,'0'0'231'15,"0"0"-141"-15,0 0-29 16,0 0 2-16,0 0-52 15,0 0-11-15,0 0-68 16,33 42-137-16,-18-27-185 0</inkml:trace>
  <inkml:trace contextRef="#ctx0" brushRef="#br0" timeOffset="36418.63">7730 10333 1385 0,'0'0'531'0,"0"0"-476"16,0 0-45-16,0 0-4 16,0 0 11-16,0 0-17 15,0 0-45-15,19 24-157 16,-1-15-169-16,-4-3-789 0</inkml:trace>
  <inkml:trace contextRef="#ctx0" brushRef="#br0" timeOffset="36566.9286">7788 10572 1525 0,'0'0'191'0,"0"0"-146"16,0 0-39-16,0 0-6 0,0 0-196 15,0 0-192-15</inkml:trace>
  <inkml:trace contextRef="#ctx0" brushRef="#br0" timeOffset="37855.9538">6535 11804 1776 0,'0'0'283'16,"0"0"-117"-16,0 0 83 16,0 0-39-16,0 0-126 15,0 0-53-15,0 0-22 16,-12 75 48-16,27-18 10 16,-2 7-34-16,2-2-23 15,2-7-4-15,2-5-6 16,3-11-15-16,5-10-86 15,15-21-163-15,-3-8-268 16,-5-8-384-16</inkml:trace>
  <inkml:trace contextRef="#ctx0" brushRef="#br0" timeOffset="38306.89">6873 11819 1580 0,'0'0'370'0,"0"0"-189"16,0 0-52-16,0 0-45 15,0 0-8-15,0 0 29 16,0 94-32-16,0-68-31 16,0-1-14-16,4-6-8 15,9-4-9-15,4-6-11 16,3-8-9-16,3-1-70 16,-1-10-12-16,3-12 54 0,-4-4 25 15,-3-5 6 1,-6 1 6-16,-3 7 0 0,-5 3 8 15,-2 8 62-15,-2 7 32 16,0 5-38-16,0 0-41 16,3 7-22-16,2 12 18 15,2 7 19-15,5 4-9 16,1 1-16-16,7-4-2 16,0-5-5-16,0-5-5 15,-1-7 10-15,-3-9-1 16,-3-1 4-16,-3-14 9 15,0-12 1-15,-2-13-12 16,-1-5-6-16,-5-6-6 0,-2 1 0 16,0 6-22-1,-5 8-7-15,-1 12-14 0,0 15-43 16,3 8-178-16,3 10-119 16,6 11-90-16,8 0-159 0</inkml:trace>
  <inkml:trace contextRef="#ctx0" brushRef="#br0" timeOffset="38554.9764">7655 11819 2109 0,'0'0'279'0,"0"0"-169"15,0 0 21-15,0 0-4 16,0 0-60-16,91-11-31 16,-51 0-14-16,4 1-13 15,3-3-8-15,-3 0-1 16,-1-1-49-16,2-12-166 16,-8 1-302-16,-13 0-564 0</inkml:trace>
  <inkml:trace contextRef="#ctx0" brushRef="#br0" timeOffset="38793.3878">7913 11546 1711 0,'0'0'377'16,"0"0"-313"-16,0 0-45 16,0 0-6-16,73 76 33 15,-30-50 19-15,2 2-1 16,-2-2-7-16,-8-1-3 15,-5-1-11-15,-11 2-22 16,-15 2 11-16,-4 3 4 16,-17 5-9-16,-19 3-9 15,-15 5-18-15,-4-2-17 16,-24 3-142-16,15-12-143 16,10-16-892-16</inkml:trace>
  <inkml:trace contextRef="#ctx0" brushRef="#br0" timeOffset="39322.176">8312 11335 1940 0,'0'0'348'0,"0"0"-72"0,0 0-91 16,0 0-107 0,0 0-48-16,0 0-30 0,0 0 0 15,4 63-1-15,6-22 1 16,1 0-1-16,-1-2 1 16,2-1-71-16,2-2-210 15,-4-7-352-15,-1-12-916 0</inkml:trace>
  <inkml:trace contextRef="#ctx0" brushRef="#br0" timeOffset="39559.6755">8538 11049 1896 0,'0'0'533'15,"0"0"-427"-15,0 0-71 16,15 78 104-16,9 7 21 15,9 33-35-15,6 16-32 16,-1-5-11-16,-7-12-26 16,-11-22-28-16,-5-7-16 15,-6-17-10-15,-5-13-1 16,-1-18-1-16,0-10-77 16,6-10-104-16,-3-6-285 15,0-14-394-15</inkml:trace>
  <inkml:trace contextRef="#ctx0" brushRef="#br0" timeOffset="39764.3502">8902 11389 1996 0,'0'0'363'16,"0"0"-123"-16,0 0-142 16,0 0-48-16,0 0 30 15,33 87 37-15,-8-33-56 16,3 5-16-16,-3 2-29 15,-3-6-1-15,-1-2-9 16,-2-7-6-16,0-10-34 16,11-10-109-16,-3-11-332 15,-3-13-373-15</inkml:trace>
  <inkml:trace contextRef="#ctx0" brushRef="#br0" timeOffset="40250.8189">9327 11483 2027 0,'0'0'307'16,"0"0"-68"-16,0 0-96 0,0 0-31 16,0 0-31-16,-55 77-36 15,49-39-12-15,6 4-8 16,0 0-7-16,3-3-9 16,14-6-8-16,6-10 0 15,7-9-1-15,4-11 0 16,5-3-22-16,-2-9-17 15,-2-16 9-15,-7-6 14 16,-6-5 15-16,-5-2 1 0,-2 1 0 16,-5 4 1-16,1 2 1 15,2 3 14 1,1 5-4-16,0 6-3 0,1 7-1 16,0 9-7-16,0 1 0 15,3 12 0-15,-1 15 21 16,0 9 13-16,0 4 2 15,-2 3-1-15,-4-3-5 16,4-5-11-16,-2-7-14 16,0-10-5-16,3-9 0 15,2-9 8-15,2 0 6 16,-1-23 0-16,6-13-3 0,1-24-5 16,-5-24 11-16,-6 0-9 15,-6 9 2-15,-9 13-10 16,0 24 7-16,-14 3-8 15,-16 4 0-15,-30 15-42 16,-77 16-89-16,8 10-178 16,-13 4-819-16</inkml:trace>
  <inkml:trace contextRef="#ctx0" brushRef="#br0" timeOffset="43506.2365">6204 6311 552 0,'0'0'141'16,"0"0"-7"-16,0 0 53 15,0 0-34-15,0 0-36 0,0 0-21 16,-18-48 20 0,12 39-5-16,-2-1-9 0,-3 1 9 15,0 1-12-15,-4-1-15 16,-6 1-21-16,-6 0-15 16,-6 2-11-16,-11 3 9 15,-7 3-27-15,-9 0-3 16,-6 3 26-16,0 9-4 15,3 1-4-15,1 4 14 16,5 2-10-16,6 2-14 16,-3 5-6-16,1 1-5 15,2 6 2-15,2 2 4 16,3 2-5-16,4 1 2 16,7 1 5-16,4 4-15 15,7 0-6-15,5 6 9 16,8 2 0-16,7 4-2 15,4 3 1-15,3 0 8 0,19 0 3 16,8 0 8-16,10-4-5 16,9-2 5-16,8-4 2 15,6-7-2-15,2-4 1 16,6-7-6-16,14-7 8 16,-11-5-1-16,4-8 3 15,-2-4-8-15,-12-6-4 16,3 0-2-16,-4-13 7 15,-7-4-1-15,-2-4-3 16,0-4-6-16,-2-5-2 16,-3-3-4-16,-2-4 3 0,-7-2-6 15,0-1 2 1,-8-4 2-16,-4 0 8 0,-7-1-4 16,-5 1-2-1,-4-1 1-15,-5-1-2 0,-5 1-4 16,-2-2-5-16,0-2 6 15,-3 0-8-15,-10-1 0 16,-3 0 1-16,-3 0-1 16,-5 3-1-16,-1 2 1 15,-3 2-1-15,-5 2 0 16,3 2 0-16,-4 3-5 16,1 2 0-16,-3 6-2 15,0 6-1-15,-1 7 8 16,-4 5-1-16,-2 5-11 0,-4 5-16 15,-7 0-20 1,-7 22-72-16,-39 28-112 0,15 0-224 16,4-5-588-16</inkml:trace>
  <inkml:trace contextRef="#ctx0" brushRef="#br0" timeOffset="59086.7225">6175 7475 221 0,'0'0'486'16,"0"0"-430"-16,0 0-36 16,0 0 104-16,0-18-21 15,-4 14-32-15,-2 0 11 16,-3-1 11-16,0 0-21 16,0-1-8-16,-3 1 23 15,-1-1 3-15,-2 1-34 16,-2 2 8-16,-3 0 4 15,-4 3-25-15,-3 0-1 16,0 0 8-16,-6 0-3 0,5 0-12 16,-2 6-7-1,0 2-12-15,5 2 1 0,1 1-6 16,3 4-4 0,0 2-7-16,5 6 1 0,1 3 7 15,0 3-7-15,6 4 1 16,0 3-1-16,4 3 0 15,4 1 5-15,1 2-5 16,0 2 1-16,10-1 6 16,4-2-7-16,4-4 1 15,3 1 11-15,3-5-3 16,4 0 5-16,-1-1 0 16,7-1 0-16,-1-5-2 15,3 2 0-15,-2-4 5 16,2-3-3-16,-2-4-4 0,-3-1-2 15,-1-5 7-15,-3-4 20 16,0-3-6-16,-6-4-8 16,3 0-4-16,-2 0-2 15,-2-9-1-15,2-7-3 16,-3-4 1-16,-2-4 0 16,-2-3 4-16,-2-5-3 15,0 1-2-15,-4-5-4 16,-1 2 2-16,-2 1-2 15,3 0-7-15,-5 2 7 16,-2 0 3-16,-2 2-10 16,0-1 14-16,0 2 0 15,0 0 6-15,-9 0-11 0,-3-1-1 16,-1 0-8 0,-2 3 5-16,-2 1-5 0,2 1 0 15,0 4 1-15,-1 3-1 16,1 1 5-16,0 2 0 15,3 3-5-15,-1 1 0 16,1 3 1-16,0 0 11 16,-3 0-13-16,4 4 1 15,0 0 5-15,-3 2-5 16,-1-1 0-16,0 2-1 16,-4 0-7-16,-2 2-30 15,-9 10-15-15,-33 32-86 16,5-4-59-16,-9 8-456 0</inkml:trace>
  <inkml:trace contextRef="#ctx0" brushRef="#br0" timeOffset="82087.3156">11423 6818 337 0,'0'0'138'0,"0"0"-47"0,0 0-3 15,0 0 10-15,0 0-18 16,0 0-54-16,21-19-18 16,-17 17-7-16,0 1 0 15,-1 1-1-15,4 0 0 16,-4 0-1-16,4 0-30 16,-1 0 12-16,-2 0 9 15,-1 0 0-15,-1 0 4 16,-1 0 6-16,-1 0 16 15,0-2 45-15,0 2 23 16,0 0 23-16,0-1-6 0,0-1-37 16,0-1 11-16,0 1-26 15,0 2-15-15,0-3 24 16,-4 2-2-16,1-1 5 16,-2 1 24-16,0-1 14 15,2-1-6-15,0 3 3 16,1 0-20-16,2 0-24 15,0 0-10-15,0 0-17 16,-1 0-15-16,1 0-4 16,-2 6-6-16,-1 11 1 15,0 7 31-15,0 8 24 16,1 7-13-16,1 8 2 16,1 6 6-16,0 8 18 0,0 13-4 15,0-5-19-15,3 3-7 16,5 12 4-1,1 3-6-15,2 23-10 0,0 3 10 16,0-10-5-16,-3-10 0 16,-2-14-6-16,-1-1-7 15,0 0 4-15,2 3-10 16,-4 5 5-16,2-1-3 16,-2 1 9-16,-1-1-2 15,-2-5-2-15,0 2 4 16,0 0 3-16,0 1-4 15,0 1-11-15,0-4 0 16,0 0 3-16,0-2 0 16,0 1-4-16,1 7-2 15,3 0 1-15,-3-13 2 16,2-12-6-16,-2-14 8 0,1 5-2 16,0 18-3-16,-2 0 3 15,0 2-3-15,0 1-2 16,0-20 4-16,-2 10-1 15,-4 5-9-15,-2-10 7 16,0 7-2-16,0-1-5 16,2-2-1-16,-3-2 1 15,1-6 0-15,-2-4-1 16,1-8 1-16,2-6-1 16,0-10 0-16,1-10 0 15,3-10-22-15,-4-6-41 0,-13-14-84 16,-1-11-228-16,-2-4-790 15</inkml:trace>
  <inkml:trace contextRef="#ctx0" brushRef="#br0" timeOffset="83798.6473">11572 10711 22 0,'0'0'23'0,"0"0"-23"16,0 0-16-16</inkml:trace>
  <inkml:trace contextRef="#ctx0" brushRef="#br0" timeOffset="84100.876">11572 10711 320 0</inkml:trace>
  <inkml:trace contextRef="#ctx0" brushRef="#br0" timeOffset="85020.3089">11572 10711 320 0,'-12'-35'104'0,"12"35"-47"0,0 0 2 0,0 0 26 0,0 0 17 15,0 0-27-15,0 0-14 16,0 1-18-16,0-1-9 16,0 0 2-16,0 0-4 15,0 0-6-15,0 0-2 16,0 2-2-16,0-2-3 15,0 0 8-15,0 2 2 16,0-2 16-16,0 0-3 16,0 1 16-16,0-1 13 0,0 2-6 15,0 1-17-15,0 4-20 16,0 5 75-16,12 3-8 16,4 5 4-16,8 3 11 15,5 2-21-15,6 0-14 16,10 0-15-16,4 0 2 15,7-3 5-15,17 0-13 16,-3-8-15-16,3-5-3 16,15-2 2-16,7-7-7 15,34 0-8-15,8-5 35 16,-1-5 9-16,-7 1-45 16,-15 5-9-16,5 3 1 15,-3 1-8-15,1 0 7 16,-6 0 0-16,-4 0-1 15,-3 0 0-15,-4 0 2 0,0 0-2 16,5 0 4-16,0 0 6 16,-1 0-5-16,-1 1-5 15,2 3-6-15,1-4 4 16,-2 4-1-16,0-2-3 16,1 3-4-16,-2-2 10 15,3 0-11-15,-1 1 5 16,0-1 0-16,8-2 2 15,10 0-7-15,16-1 0 16,11 3 30-16,11 1-12 16,2 2-13-16,1 1-5 15,3-2 0-15,-1 2-1 16,-1-2 2-16,-4 0 3 0,-4-2-5 16,-3 1 0-16,-2-4 0 15,-6 3-1-15,-5-3 1 16,-6 0 1-16,-6 0 1 15,-9 0-2-15,-2 0-1 16,-10 0 1-16,-8-3 0 16,-6-1 0-16,-6 1 0 15,-13 0 0-15,-15 1 0 16,-10 0 0-16,-1 2 0 16,10-3 1-16,8 3-1 15,9 0 0-15,-2-3 1 16,1 3-1-16,1-1 6 15,0 1-4-15,2-1 8 16,-1-2 5-16,-1 0 0 16,0 0 0-16,-4 0 3 0,-5-2 0 15,-9 2-6-15,-7 0 0 16,-12 2 0-16,-8 0 3 16,-10-1 0-16,-7 1-5 15,-7 1 1-15,-3 0-1 16,-2 0 4-16,-2 0-5 15,0 0-3-15,0 0-6 16,0-1 0-16,0-2-14 16,0-4-43-16,-30-24-79 15,-3-2-391-15,-7-9-744 0</inkml:trace>
  <inkml:trace contextRef="#ctx0" brushRef="#br0" timeOffset="86117.1932">18991 2931 1562 0,'0'0'245'0,"0"0"-114"16,0 0-83-16,0 0-47 15,0 0 9-15,-3 104 29 0,2-48-5 16,1 5-21-1,0 0-4-15,0-3-9 0,0-5 0 16,-5-5-33-16,0-8-132 16,-3-13-140-16,0-12 35 15,-1-15 131-15,-2-4 95 16,-2-26 44-16,-3-23 51 16,-2-23 92-16,2-27-14 15,8-8 42-15,8 4 4 16,4 22-4-16,13 30-51 15,-2 14-52-15,6 14-24 16,4 0-19-16,7 5-10 16,5 3-4-16,3 12-10 0,0 7 6 15,-4 0-6 1,-3 12-1-16,-8 8 1 0,-6 4-1 16,-8 2 0-16,-8 1 0 15,-3 2 0-15,-7 1 0 16,-20-2 0-16,-8-3-21 15,-6-4-31-15,-12 0-108 16,10-6-115-16,12-5-111 0</inkml:trace>
  <inkml:trace contextRef="#ctx0" brushRef="#br0" timeOffset="86701.6679">19522 2928 1536 0,'0'0'288'15,"0"0"-217"-15,0 0-44 16,0 0-14-16,0 0 9 16,0 0 71-16,0 89-28 15,0-56-18-15,0 1-27 16,0-5-12-16,1-1-7 15,1-9 1-15,-1-6-2 16,0-6 0-16,1-7-10 16,-2-1 9-16,2-19 0 15,-2-9-51-15,0-11 17 0,0-8 20 16,3-6 7-16,0 0 8 16,5 1 13-16,2 10-6 15,-1 10 9-15,1 16-16 16,5 13-4-16,-1 4 1 15,5 15-3-15,-1 11 6 16,3 5-1-16,-2 2 1 16,-2-1 0-16,-3-2 2 15,-3-4-1-15,-2-5-1 16,-2-5 1-16,-4-7-1 16,0-6 1-16,-3-3 10 15,2 0 22-15,-1-14 30 16,4-9-35-16,0-2-16 15,6-1 18-15,-2 2 23 16,1 7-16-16,4 8-25 0,0 6-11 16,3 3 0-16,1 10 0 15,5 12 1-15,-1 2-1 16,-1 2 1-16,-5 4-1 16,-1-2-1-16,-6 0-14 15,-1 3-119-15,-4-11-391 16,-1-6-1107-16</inkml:trace>
  <inkml:trace contextRef="#ctx0" brushRef="#br0" timeOffset="86916.8226">20250 2680 1358 0,'0'0'231'0,"0"0"-132"16,0 0 112-16,0 0-38 15,7 109-47-15,-1-59-37 16,0 0-36-16,-1-1-28 16,-2-6-18-16,-3-4-7 15,0-6-8-15,0-2-150 16,-9-12-315-16,-2-12-413 0</inkml:trace>
  <inkml:trace contextRef="#ctx0" brushRef="#br0" timeOffset="87128.546">20235 2584 1228 0,'0'0'357'0,"0"0"-122"16,0 0-75-16,0 0-64 15,80-42-26-15,-42 34-36 16,2 1-14-16,0 2-20 15,-3 0-6-15,-5 5-13 16,-4 0-194-16,-8 0-158 16,-9 3-269-16</inkml:trace>
  <inkml:trace contextRef="#ctx0" brushRef="#br0" timeOffset="87303.6682">20262 2914 871 0,'0'0'219'0,"0"0"75"15,82 0-48-15,-28 0-100 16,11 0-64-16,22 0-82 16,-14 0-2-16,-15-2-284 0</inkml:trace>
  <inkml:trace contextRef="#ctx0" brushRef="#br0" timeOffset="88160.6133">17212 4057 71 0,'0'0'333'0,"0"0"-73"15,0 0-57-15,0 0-64 16,0 0 36-16,0 0-65 16,0 0 98-16,0-20-83 15,0 11-10-15,2-1 69 16,0 2-11-16,-1-1-42 16,-1 4-18-16,0 2 1 15,0 3-47-15,0 6-67 16,1 18-3-16,-1 12 3 15,2 10 1-15,0 6 8 16,-1 3-8-16,1 0 5 16,0-3-6-16,-1-3 0 15,-1-5-9-15,0-3-155 0,0-14-168 16,0-11-269-16</inkml:trace>
  <inkml:trace contextRef="#ctx0" brushRef="#br0" timeOffset="88355.5903">17316 3902 1077 0,'0'0'180'0,"0"0"-8"16,0 0-4-16,80-27-65 16,-54 27-20-16,-1 11-27 15,-4 15-27-15,-7 5-14 0,-9 7-7 16,-5 4-6-1,-23 11-2-15,-7-8-162 0,0-9-317 16</inkml:trace>
  <inkml:trace contextRef="#ctx0" brushRef="#br0" timeOffset="88899.9928">17501 4016 209 0,'0'0'1259'16,"0"0"-1011"-16,0 0-79 16,0 0-20-16,83 9-34 0,-50 8-12 15,-3 6-55-15,-3 5-16 16,-10 0-24-16,-9 4-7 16,-8-3 5-16,-5-1-6 15,-17-4-17-15,-10-3-30 16,-2-6-21-16,1-10-14 15,6-5 21-15,9-7 25 16,9-15-6-16,9-8-5 16,7-3 24-16,22 0-5 15,9 0 28-15,12 7 1 16,1 2-1-16,-2 4 9 16,-6 5 19-16,-10 8-12 15,-12 0 2-15,-5 7-4 16,-12 0-8-16,-2 2-6 0,-2 13 12 15,0 7 7-15,-2 3 17 16,-4 5 7 0,-2-1-15-16,5 0 0 0,3-6-17 15,0-4-3-15,0-5-7 16,13-7 5-16,1-7 4 16,5 0 7-16,-3-12 17 15,-1-9-20-15,-3-5-5 16,-7-5 2-16,-5 1-11 15,0-1 0-15,-9 4-29 16,-11 6-28-16,1 5-35 16,-2 7-94-16,2 9-88 15,4 0-60-15,7 0-576 0</inkml:trace>
  <inkml:trace contextRef="#ctx0" brushRef="#br0" timeOffset="89287.3817">17992 3885 1405 0,'0'0'320'0,"0"0"-189"16,0 0-100-16,0 0 56 16,-2 99 9-16,4-55-21 15,4-2-29-15,2-3-25 16,-3-5-11-16,1-2-4 15,-3-7-6-15,0-7 1 16,0-6-1-16,0-8 0 0,1-4 13 16,1-2 19-1,2-13-11-15,2-3-11 0,6 2 2 16,0 3 7-16,1 3-10 16,1 7 0-16,1 3-9 15,-2 0 0-15,-1 10 0 16,-3 5 0-16,-5 3-1 15,-5 0 1-15,-2 2 1 16,-7-1-1-16,-13-1 1 16,-9-1 0-16,-2-3-1 15,-4-4-34-15,-13-10-76 0,12 0-206 16,8-13-536-16</inkml:trace>
  <inkml:trace contextRef="#ctx0" brushRef="#br0" timeOffset="89447.7084">18445 4153 1542 0,'0'0'265'16,"0"0"-61"-16,0 0-144 16,0 0-60-16,0 0-5 15,0 0-83-15,87 25-210 0</inkml:trace>
  <inkml:trace contextRef="#ctx0" brushRef="#br0" timeOffset="89998.628">18921 4175 1793 0,'0'0'190'0,"0"0"-160"16,0 0-20-16,-6 72-6 15,6-45 2-15,0-2 3 16,3-2-8-16,0-4-1 0,-2-5-29 16,-1-8-78-16,0-6-54 15,0 0 117-15,0-19-81 16,0-10 40-16,0-9 85 15,0-4 50-15,2-3 68 16,5 0-5-16,1 9-16 16,5 10-5-16,4 7-26 15,4 11-54-15,1 8 2 16,3 0 1-16,-1 13 1 16,-1 8-4-16,-4 3 4 15,-7 4-8-15,-3-1 2 16,-5-1-9-16,-4-4 8 15,0-7-8-15,0-7 5 16,0-5 4-16,0-3 30 16,0-11 99-16,0-14-87 0,5-6-18 15,7-3 5-15,4 1-9 16,5 7 8-16,1 7-13 16,2 9-7-16,-2 9-1 15,1 1-10-15,-1 8 2 16,2 11-9-16,0 3 1 15,-3 5 0-15,3 2-1 16,4 3-82-16,-2-7-151 16,-6-9-482-16</inkml:trace>
  <inkml:trace contextRef="#ctx0" brushRef="#br0" timeOffset="90592.5914">19559 3946 1512 0,'0'0'221'0,"0"0"-100"16,0 0-12-16,-55 74 15 15,39-39-37-15,4 2-26 16,3 0-26-16,4-3-21 16,4-5-12-16,1-9 0 15,0-8-2-15,0-12-13 16,6 0-2-16,3-15 15 15,6-14-9-15,-3-5 8 16,0-7-1-16,0-2 1 16,1-1 1-16,-4 10 10 0,1 5-3 15,-4 13 7-15,-4 11 5 16,1 5-19-16,-2 12-3 16,2 14 3-16,2 8 9 15,3 2-2-15,5 1 5 16,4-3-11-16,10-4 0 15,5-7-1-15,5-11-9 16,3-10-43-16,-1-2-67 16,-5-17-82-16,-7-9 16 15,-7-5 120-15,-7-4 65 16,-7 3 1-16,-5 5 96 16,-1 3 30-16,0 6-6 15,0 7 6-15,0 7-47 0,0 4-57 16,0 1-23-16,0 16-7 15,0 6 6-15,5 4-5 16,3 1 5-16,2 3 0 16,-3-1 1-16,-2-1-1 15,-5 0 1-15,0-3-1 16,-2-1 1-16,-16-5 0 16,0-6-10-16,-1-6-27 15,6-7-50-15,7-1-54 16,21-29-92-16,14-2-329 15,7-5-343-15</inkml:trace>
  <inkml:trace contextRef="#ctx0" brushRef="#br0" timeOffset="90824.6667">20198 3950 954 0,'0'0'218'0,"0"0"166"0,0 0-52 16,0 0-48-16,0 0-160 16,0 0-93-16,0 0-31 15,6 9 1-15,-9 23-1 16,3 2 0-16,0-2-1 15,7-1 1-15,9-2-1 16,1-3 1-16,1-3 0 16,-3-4 0-16,-3-2 0 15,-6-3 0-15,-6-1 1 16,0-4 0-16,-9 0-1 16,-14-1-6-16,-3-8-50 15,-1 0-106-15,6-9-213 16,13-8-898-16</inkml:trace>
  <inkml:trace contextRef="#ctx0" brushRef="#br0" timeOffset="91029.3184">20761 3849 757 0,'0'0'1370'15,"0"0"-1107"-15,0 0-60 16,0 0-160-16,0 0-34 15,0 0 2-15,8 84 17 16,7-39-13-16,0-2-9 16,-2-2-6-16,-1-8-76 0,-1-7-149 15,-5-9-253-15,-3-12-459 16</inkml:trace>
  <inkml:trace contextRef="#ctx0" brushRef="#br0" timeOffset="91195.5852">20808 3690 1646 0,'0'0'208'16,"0"0"41"-16,0 0-111 15,0 0-93-15,0 0-28 16,103-64-9-16,-54 62-8 16,4 2-6-16,13 0-22 15,-14 10-206-15,-11-1-378 0</inkml:trace>
  <inkml:trace contextRef="#ctx0" brushRef="#br0" timeOffset="91975.0671">20730 4006 1416 0,'0'0'189'0,"0"0"-158"15,0 0-14-15,0 0 116 16,118-3-67-16,-55-11-57 15,1 0-9-15,-4-3-56 16,-8 1 56-16,-12 0 1 16,-7 3 6-16,-14-1 39 15,-4 2 61-15,-9 5 44 16,-4 2 18-16,-2 5-54 16,0 0-52-16,0 0-60 15,0 17-3-15,-10 12 0 0,-1 8 0 16,2 4 6-16,3 2 0 15,3-4 1-15,3-2-5 16,6-5-2-16,8-7-1 16,8-8 0-16,0-10-5 15,-1-7 5-15,4-6 0 16,1-17-23-16,-3-7-13 16,1-8 15-16,-4-2 15 15,-2-1 7-15,-8 4 0 16,-1 8 48-16,-6 11 13 15,-2 7 1-15,1 11-30 16,1 0-32-16,1 20-21 16,6 6 19-16,4 2 1 0,4 0-1 15,6 1-5 1,3-7-5-16,1-3-76 0,-1-8-67 16,-2-8-25-16,-3-3-56 15,-5-5 70-15,-2-14 117 16,-3-2 49-16,-3-4 33 15,-1 0 87-15,-3 4 24 16,0 6-15-16,-4 9-31 16,-1 6-61-16,0 0-37 15,0 14 0-15,0 6-1 0,0 2 1 16,-4 1 0 0,-2-3 6-16,0-3-5 0,2-5-1 15,-1-3 1-15,4-7 5 16,-1-2 9-16,2-1 65 15,0-16-33-15,5-4 4 16,8-4 12-16,3 0 9 16,1 1-11-16,-4 7 10 15,1 8-17-15,-2 7-29 16,3 2-25-16,1 3-3 16,0 13 2-16,4 2 1 15,-3 0 0-15,-3 1 0 16,-3-2-61-16,-7-7-168 15,-4-6-239-15,0-4-531 0</inkml:trace>
  <inkml:trace contextRef="#ctx0" brushRef="#br0" timeOffset="92317.1825">21836 3367 1003 0,'0'0'211'0,"0"0"-3"16,0 0 7-16,7 92-44 15,1-62-54-15,-1-2-54 16,-1-5-40-16,-4-6-14 16,2-6-8-16,-3-4-1 0,1-7 8 15,1 0 33-15,1-5 102 16,5-12-60-16,2-5-11 15,1-3 22-15,4 0-18 16,-1 6 7-16,0 4-20 16,-2 7-31-16,4 8-15 15,1 3-4-15,4 14-11 16,5 12-1-16,0 9 0 16,-4 9 5-16,-12 32-6 15,-6-11-114-15,-5-7-381 0</inkml:trace>
  <inkml:trace contextRef="#ctx0" brushRef="#br0" timeOffset="94586.0447">19953 10449 1151 0,'0'0'210'0,"0"0"-30"16,0 0-83-16,0 0-31 15,0 0-25-15,0 0 4 16,25 38 106-16,5-6-33 16,9 4-41-16,8 8-27 15,5 0-16-15,0 5-3 16,-3-1-18-16,-7-2-11 15,-9 1 5-15,-13-2-6 16,-12-3 0-16,-8-1 0 0,-16-1 5 16,-22-4-4-1,-12 0 14-15,-11 1 3 0,-7-5 15 16,0-1-7-16,5-2-5 16,3-2-7-16,8-1-15 15,6-1 2-15,0 6-2 16,11-4-113-16,13-9-408 0</inkml:trace>
  <inkml:trace contextRef="#ctx0" brushRef="#br0" timeOffset="95019.2141">21133 10780 1825 0,'0'0'280'0,"0"0"-72"16,0 0-95-16,0 0-60 16,0 0 51-16,-71 73 6 15,38-32-38-15,-4 7-20 16,2-1-23-16,-1-1-14 15,3-3-14-15,3-4 0 16,2-9-1-16,3-4-127 16,0-17-168-16,6-9-311 15,8 0-744-15</inkml:trace>
  <inkml:trace contextRef="#ctx0" brushRef="#br0" timeOffset="95194.707">20802 10693 1795 0,'0'0'293'16,"0"0"-138"-16,0 0-102 16,0 0 58-16,116 141 63 15,-22-39-57-15,15 11-46 16,3-3-27-16,-10-9-21 16,-28-14-23-16,-23 0-26 15,-21-21-212-15,-20-15-572 0</inkml:trace>
  <inkml:trace contextRef="#ctx0" brushRef="#br0" timeOffset="96605.1312">11479 6740 1927 0,'0'0'226'15,"0"0"-172"-15,0 0-45 16,0 0 37-16,-47 92 14 0,29-49-14 16,-1 2-23-16,2-1-3 15,-1-2-12-15,0-3-1 16,3-10 1-16,2-7-7 15,5-9 0-15,4-12 15 16,4-2 53-16,0-26 19 16,0-10-45-16,12-11-10 15,6 1 2-15,3 6 4 16,6 10-18-16,4 9-6 16,6 12-15-16,6 9 0 15,6 1 0-15,2 8 0 16,0 8 0-16,-3 3-17 15,-12 4-80-15,-8-5-171 16,-19-3-400-16</inkml:trace>
  <inkml:trace contextRef="#ctx0" brushRef="#br0" timeOffset="96893.1371">10447 6307 1842 0,'0'0'214'0,"0"0"-177"15,0 0 35-15,14 84 25 0,-5-41-23 16,2 6-38-1,2 2-20-15,0-1-10 0,0-5-5 16,0-6-1-16,-2-8-33 16,-4-12-129-16,-3-10-332 15,-4-9-199-15</inkml:trace>
  <inkml:trace contextRef="#ctx0" brushRef="#br0" timeOffset="97095.8647">10512 6316 1035 0,'0'0'497'0,"0"-72"-270"15,4 33 48-15,8 5-116 16,10 9-72-16,3 11-28 16,5 10-34-16,5 4-4 0,-1 12-12 15,-1 11-3-15,-6 9-4 16,-8 5-2-16,-12-1 12 16,-7 3-6-16,-7 1-6 15,-18-1-6-15,-13 0-68 16,-24-2-90-16,8-10-336 15,8-10-629-15</inkml:trace>
  <inkml:trace contextRef="#ctx0" brushRef="#br0" timeOffset="97365.4301">11059 6188 1903 0,'0'0'293'16,"0"0"-26"-16,0 0-129 15,0 0-51-15,0 0 1 16,-57 94-5-16,46-50-20 16,3 5-26-16,8 1-5 15,0-1-13-15,18-3-8 16,10-2-11-16,9-9 0 15,5-10-13-15,28-15-94 16,-10-10-209-16,-11-2-448 0</inkml:trace>
  <inkml:trace contextRef="#ctx0" brushRef="#br0" timeOffset="97665.6993">11452 6291 1495 0,'0'0'364'0,"0"0"-57"15,0 0-4-15,0 0-78 16,0 0-49-16,0 0-28 16,0 0-45-16,-11-25-31 15,9 25-22-15,-4 0-31 16,-3 16-18-16,-5 9 7 0,-5 12-1 15,-3 8 2-15,0 6-8 16,2 0-1-16,2-1 1 16,4-4-1-1,5-5-51-15,1-6-54 0,-3-8-80 16,1-9-289-16,1-13-227 0</inkml:trace>
  <inkml:trace contextRef="#ctx0" brushRef="#br0" timeOffset="97869.9981">11193 6347 1741 0,'0'0'246'0,"0"0"-175"16,0 0 86-16,0 0 13 16,0 0 6-16,107 90-53 15,-63-66-47-15,0 1-38 16,-3-3-26-16,-5-4-6 15,-7-3-6-15,2-11-134 16,-8-4-194-16,-8 0-464 0</inkml:trace>
  <inkml:trace contextRef="#ctx0" brushRef="#br0" timeOffset="98101.3981">11590 6059 1842 0,'0'0'220'0,"0"0"-151"15,0 0 15-15,0 0 27 16,103 30-6-16,-45 22 33 16,7 24-39-16,-9 27-50 15,-32 13-27-15,-29 2-10 16,-69 2-12-16,-50-6-11 15,12-24-203-15,-9-20-446 0</inkml:trace>
  <inkml:trace contextRef="#ctx0" brushRef="#br0" timeOffset="101689.7467">12299 10919 841 0,'0'0'395'0,"0"0"-94"15,0 0-48-15,0 0 7 16,0 0-70-16,0 0-40 15,0-34-32-15,0 34-73 16,0 0-25-16,0 0-20 16,0 4-6-16,0 10 6 15,0 5 1-15,0 3 0 16,0 3 5-16,0 4-6 0,0 0-76 16,4 8-135-16,-3-8-289 15,-1-4-350-15</inkml:trace>
  <inkml:trace contextRef="#ctx0" brushRef="#br0" timeOffset="102014.4157">12169 11533 1676 0,'0'0'356'0,"0"0"-233"16,0 0-13-16,0 0 6 16,0 0-21-16,0 0-37 15,0 0 68-15,1 107-30 16,-1-65-37-16,0 1-20 15,-4-3-6-15,-5 0-14 16,0-1-11-16,1-2-8 16,8 1-39-16,4-10-219 0,12-13-555 15</inkml:trace>
  <inkml:trace contextRef="#ctx0" brushRef="#br0" timeOffset="102852.8911">18821 11067 1111 0,'0'0'302'16,"0"0"17"-16,0 0-7 16,0 0-79-16,0 0-48 15,0 0-68-15,-10-13-57 0,5 27-38 16,-1 8 12 0,-2 10 20-16,-1 3-21 0,5 4-21 15,-1 1-12-15,3 3 0 16,-1 3-60-16,-9 23-182 15,1-10-257-15,-2-8-868 16</inkml:trace>
  <inkml:trace contextRef="#ctx0" brushRef="#br0" timeOffset="103096.2837">18530 11742 2152 0,'0'0'285'0,"0"0"-150"16,0 0-59-16,0 0-19 15,0 0 10-15,0 0 14 16,8 104-40-16,-1-61-21 16,1-2-14-16,-1 2-6 15,-1-1-8-15,2-2-71 16,5 1-130-16,-1-8-175 15,1-15-450-15</inkml:trace>
  <inkml:trace contextRef="#ctx0" brushRef="#br0" timeOffset="103558.9614">18894 11819 1676 0,'0'0'339'16,"0"0"-142"-16,0 0-55 15,0 0 27-15,-91 53-29 16,71-31-64-16,7 0-43 16,7-1-14-16,6 1-11 15,0-5-8-15,14-3 0 16,11-6-7-16,9-8 7 16,7 0-24-16,0-14-10 15,0-10-9-15,-7-3 8 16,-4-3 20-16,-6-1 14 15,-5 6 1-15,-4 3 0 16,-3 5 29-16,-2 3 12 16,-4 8-2-16,-3 3 1 0,-1 3-16 15,1 2-24-15,0 16 0 16,0 10 15-16,4 6 12 16,1 3 2-16,1 1-18 15,2-4 10-15,3-5 2 16,2-9-14-16,-1-6 3 15,3-11-5-15,0-3 7 16,3-7 17-16,1-17 1 16,-2-11-18-16,1-8-6 15,-10-10-8-15,-5-2 1 16,-6 3 0-16,-20 8-1 16,-79 20-52-16,4 12-102 15,-22 12-410-15</inkml:trace>
  <inkml:trace contextRef="#ctx0" brushRef="#br0" timeOffset="109997.0327">13317 10939 1438 0,'0'0'287'0,"0"0"-125"16,0 0 34-16,0 0 36 15,0 0-55-15,-7 93-63 16,4-66-60-16,1 1-30 15,2 3-17-15,0 2-7 16,0 18-85-16,0-7-212 16,-1-3-604-16</inkml:trace>
  <inkml:trace contextRef="#ctx0" brushRef="#br0" timeOffset="110520.7355">13202 11530 1498 0,'0'0'373'16,"0"0"-117"-16,0 0-11 16,0 0-46-16,0 0-93 15,0 0-44-15,63-77-16 16,-36 74-10-16,3 3-15 16,-2 0-9-16,-3 5-11 15,-4 9-1-15,-6 4 6 16,-3 4-5-16,-8 3 1 15,-4 5 4-15,0 1-5 16,-4 2 18-16,-12 0-17 16,-4-1 10-16,2 0-3 15,-1-6-2-15,2-2 1 0,1-2-1 16,7-7 4 0,1-1 4-16,7-6-2 0,1-1 2 15,0-2-6-15,12-4 11 16,10-1 17-16,7 0-6 15,5-3-13-15,5-11-1 16,4-4-12-16,2-2-5 16,-5-1-22-16,-7-16-98 15,-11 5-244-15,-17 1-729 0</inkml:trace>
  <inkml:trace contextRef="#ctx0" brushRef="#br0" timeOffset="111650.484">14579 10969 1642 0,'0'0'508'15,"0"0"-334"-15,0 0-27 0,0 0-74 16,0 0-24-1,0 0 26-15,-15 99-41 0,14-55-19 16,1 3-9-16,0 0-6 16,0-1-65-16,0 17-162 15,0-10-244-15,-3-11-481 0</inkml:trace>
  <inkml:trace contextRef="#ctx0" brushRef="#br0" timeOffset="112192.1172">14409 11557 1894 0,'0'0'301'15,"0"0"-199"-15,0 0 5 16,0 0-24-16,0 0 5 16,0 0-48-16,93-77-21 15,-70 72-18-15,-2 5-1 16,-4 0 0-16,-6 10 0 16,-3 6 0-16,-7 4-11 15,-1 2 0-15,0 4-3 16,-3 0 8-16,-8-3 0 0,-1-1-1 15,2-5 5-15,2-5 1 16,3-2-1-16,2-8 1 16,3 1 1-16,0-2 7 15,0 2 20-15,5 2-4 16,10 4 24-16,0 1-27 16,4 3 1-16,0-1-1 15,-1 2-1-15,0 3-7 16,-3 0 0-16,0-1 4 15,-8 1-7-15,-4-1 3 16,-3 0 8-16,0 1 7 16,-15 0 16-16,-8 2-1 15,-11-3-15-15,-7 1-5 16,-7-3-8-16,-7 0-13 0,-5-3-1 16,-14 0-53-16,10-4-145 15,17-3-428-15</inkml:trace>
  <inkml:trace contextRef="#ctx0" brushRef="#br0" timeOffset="113021.6077">15162 11621 1731 0,'0'0'396'16,"0"0"-304"-16,0 0-92 16,0 0-89-16,0 0-19 15,118 0-173-15,-63 0-749 0</inkml:trace>
  <inkml:trace contextRef="#ctx0" brushRef="#br0" timeOffset="113188.4631">15970 11613 1979 0,'0'0'214'0,"0"0"-187"16,83-21-27-16,-36 7-143 15,4 4-261-15</inkml:trace>
  <inkml:trace contextRef="#ctx0" brushRef="#br0" timeOffset="113385.5822">17167 11747 1881 0,'0'0'287'0,"0"0"-83"0,0 0-100 15,0 0-76-15,0 0-28 16,0 0-49-16,124-37-125 16,-75 31-351-16,-6-2-694 0</inkml:trace>
  <inkml:trace contextRef="#ctx0" brushRef="#br0" timeOffset="113544.7729">17930 11763 484 0,'0'0'1210'16,"0"0"-1078"-16,0 0-83 15,0 0-47-15,0 0-2 16,0 0-146-16,100-26-407 0</inkml:trace>
  <inkml:trace contextRef="#ctx0" brushRef="#br0" timeOffset="113691.0977">18324 11693 1820 0,'0'0'290'16,"0"0"-55"-16,0 0-122 16,0 0-70-16,0 0-43 15,0 0-82-15,0 0-572 0</inkml:trace>
  <inkml:trace contextRef="#ctx0" brushRef="#br0" timeOffset="120816.1088">12334 10853 371 0,'0'0'145'16,"0"0"-1"-16,0 0-23 16,0 0-36-16,0 0-4 15,0 0-20-15,0 0 23 16,0-2 13-16,0 2 4 15,0-1 2-15,2 1-4 16,-2-1-5-16,0-1-6 16,0-1-2-16,0 1 7 15,1-4-21-15,1 0-6 0,-2-2 7 16,1-2-14 0,1-2-12-16,-1-2 11 0,2-3-18 15,-1-5 3-15,1-1-6 16,0-5 0-16,1-4 1 15,0-6 7 1,1-6-10-16,-3-3-5 0,3-4-8 16,-2-1-2-16,2 0-10 15,-2 2 2-15,3 5-1 16,-3 0 5-16,1 3-6 16,-3 3 4-16,3-2-7 15,-1 5 7-15,-2-1-5 16,1 6-2-16,1 2-6 15,-2 6 6-15,1 6 1 16,-1 4-1-16,-1 5-6 0,3 3 8 16,-3 0 6-16,0 3 1 15,0 1 1-15,0 1-8 16,0 0 1-16,0 0-4 16,0 0-6-16,0 0 0 15,0 0 0-15,0 0 0 16,-3 4 0-16,-3 3 0 15,0 1 0-15,0-2 1 16,2-1-1-16,-1-2 1 16,1-2 1-16,1-1-2 15,2 0 6-15,-3 0 3 16,3-6-3-16,-1-6-6 0,2-3 0 16,0 3 0-1,0 1 0-15,0 3-5 0,3 3 5 16,4 3-2-16,-2 2-11 15,1 0 4-15,-2 0 9 16,3 1 0-16,-4 7 0 16,-2 2 0-16,-1 2 9 15,0-2-8-15,0 3 5 16,-3-2-4-16,-5 0-1 16,0-5 5-16,1-1-5 15,1-5 6-15,4 0-1 16,-1 0-4-16,1-8 5 15,2-4-7-15,0-2 0 0,0-1-12 16,0 5 12 0,6 1-7-16,1 5 5 0,0 1 1 15,-3 3 0-15,-1 0-11 16,0 0 11-16,0 0 0 16,0 2 0-16,-3 4 0 15,0 3 2-15,0 0 6 16,0 1-6-16,-8-1 7 15,1-1-7-15,-1-5 5 16,1-1-5-16,3-2 8 16,0 0-8-16,3-2 7 15,1-8-8-15,0-3-6 16,1 1-4-16,12 0-4 16,4 3-24-16,7 6-94 15,-4 1-150-15,-8 2-560 0</inkml:trace>
  <inkml:trace contextRef="#ctx0" brushRef="#br0" timeOffset="121602.2167">10689 9587 646 0,'0'0'309'15,"0"0"-7"-15,0 0 64 16,0 0-18-16,0 0-91 16,0 0-76-16,0 0-52 15,-18-31-54-15,18 31-46 16,0 9-28-16,0 9-1 16,3 6 2-16,8 3-2 15,2 0 1-15,0 2-1 16,4-4-53-16,6-2-168 0,-6-8-251 15,-2-8-451-15</inkml:trace>
  <inkml:trace contextRef="#ctx0" brushRef="#br0" timeOffset="121842.6817">10792 9249 1647 0,'0'0'322'0,"0"0"-44"16,0 0 18-16,0 0-126 15,0 0-97-15,0 0-55 16,25 102 42-16,5 3 23 16,-2 15-15-16,-5 0-9 0,-4-13-17 15,-6-16-19 1,-4-15-8-16,-1-15-14 0,-5-21-1 16,0-10-37-16,0-1-64 15,1-2-76-15,-4-8-186 16,0-12-290-16,0-7-566 0</inkml:trace>
  <inkml:trace contextRef="#ctx0" brushRef="#br0" timeOffset="122368.9197">11062 9704 955 0,'0'0'234'0,"0"0"-26"0,0 0 18 16,0 0-26-16,0 0-52 15,0 0-31-15,0 0-42 16,-5-22-19-16,4 22-11 16,1 0-17-16,0 0-10 15,-2 0-9-15,2 0 4 16,0 0 0-16,0 0 8 0,0 0-2 16,0 0-5-1,0 0-1-15,0 0 2 0,0 0 4 16,0 0 8-16,0 0 10 15,0 0 21-15,0 0 16 16,0 0-4-16,0 0-11 16,0 0-13-16,0 0-12 15,0 0-5-15,0 0-18 16,0 0-11-16,0 9-6 16,0 12 6-16,3 5 0 15,6 5 0-15,-2 1 1 16,2 2-1-16,-1-5 0 15,-2 1-1-15,0-2-111 16,2-8-158-16,-1-6-275 16,-4-12-710-16</inkml:trace>
  <inkml:trace contextRef="#ctx0" brushRef="#br0" timeOffset="122859.8509">11231 9610 1592 0,'0'0'289'16,"0"0"-112"-16,0 0-83 15,0 0 46-15,0 0-31 0,-10 86-13 16,9-56-17 0,1 1-37-16,0-5-29 0,0-3-7 15,3-7-5-15,2-3-1 16,-1-9-1-16,-1-4-20 15,3 0 9-15,-3-9 11 16,4-11 0-16,-1-4-7 16,-1 0 1-16,2 0 6 15,-2 2 0-15,-2 7 1 16,0 4 0-16,-2 6 13 16,-1 2 26-16,0 3-14 15,0 0-17-15,3 8-8 16,0 11 0-16,2 1 1 15,3 6 14-15,0-2-6 16,-2-4-2-16,3-4-1 0,-2-6-5 16,-2-3 0-16,1-7-1 15,-3 0 11-15,4-8 32 16,3-15 15-16,0-9-34 16,0-5-16-16,-3-5-7 15,-4-2-1-15,-3 3-10 16,0 9-50-16,0 10-9 15,-13 22-126-15,3 0-131 16,2 8-738-16</inkml:trace>
  <inkml:trace contextRef="#ctx0" brushRef="#br0" timeOffset="124067.7756">13319 10978 416 0,'0'0'192'0,"0"0"-56"16,0 0 40-16,0 0 2 0,0 0-23 15,0 0 30 1,0 0-21-16,-39-32 0 0,34 14-5 16,1-4-11-16,1-7-48 15,-1-5-14-15,2-9-3 16,2-8-3-16,-1-17-21 15,-1-28-7-15,2-19-12 16,0-2 2-16,5 22-15 16,3 33-12-16,-3 31 4 15,-2 10-1-15,1 0 1 16,-1-1-4-16,0 0 3 16,2 5 9-16,-4 5-9 15,3 2-6-15,-2 3-2 16,0 2-1-16,-2 3-1 15,0 2-7-15,0 0-1 0,0 0 1 16,0 0-1-16,0 0 0 16,0 0-6-16,0 0-5 15,0 2 2-15,0 8-7 16,0 3 15-16,0 1 0 16,0 0 0-16,0-1-1 15,-5-4-5-15,1-4 6 16,1-1 0-16,3-4-8 15,-2 0 9-15,2 0 1 16,-1-9 11-16,1-8-12 16,0-5-2-16,0 0-4 15,0 1 5-15,6 2 0 0,3 8-10 16,-5 4 4-16,0 6 5 16,1 1-4-16,0 0-9 15,2 2 14-15,-1 9-5 16,-2-1 4-16,-1 3-5 15,-3 1-20-15,0-2 9 16,0-2-3-16,0-3 11 16,0-3 8-16,-1-3 1 15,-1-1-1-15,1 0 1 16,-1-1-6-16,2-7-20 16,0-5-83-16,36-2-117 15,4 4-165-15,8 3-174 0</inkml:trace>
  <inkml:trace contextRef="#ctx0" brushRef="#br0" timeOffset="126846.4543">14606 10933 584 0,'0'0'976'0,"0"0"-783"16,0 0 53-16,0 0-17 16,0 0-56-16,0 0-33 15,0 0-17-15,0-94-32 16,0 65-27-16,7-7-16 16,1-8-11-16,1-15-13 15,3-20 0-15,-5 2-10 16,-1 6-4-16,-4 10-1 15,-2 14-8-15,0-2 11 16,0-3 5-16,0 7-4 16,0 11-1-16,-2 7-3 15,-1 7 1-15,0 6-2 16,2 5-7-16,-1 0 0 16,2 6 0-16,-1 0 0 15,1 0-1-15,-2 0 0 0,2 2 0 16,0-1-6-16,0 2-7 15,0-2-8-15,0 2 6 16,0 0 2-16,0 0-2 16,0 0 0-16,0 0-3 15,0 0-6-15,0 0-2 16,0 7-6-16,0 2 15 16,0 1 16-16,-5 3-10 15,-3 1 10-15,-3-1 1 16,-2-2-1-16,-2-1 0 15,1-5 1-15,1-3 0 16,4-2 0-16,3 0 0 0,3-8 9 16,3-9 2-16,0-3 2 15,1-2-13-15,12 4 0 16,3 3-10-16,0 4 9 16,0 5 1-16,-2 6-1 15,-1 0-5-15,0 0-1 16,-4 6 7-16,4 7 0 15,-6-1 1-15,-2 1 0 16,-4-2 5-16,-1-2-6 16,0 0 1-16,0-1-1 15,-3-4 0-15,-4-1 2 0,-1-3-1 16,0 0 5 0,-1 0 1-16,1-2-7 0,-1-6-8 15,5 2-17-15,4 3-75 16,11 3-116-16,8 0-502 15,2 0-160-15</inkml:trace>
  <inkml:trace contextRef="#ctx0" brushRef="#br0" timeOffset="127316.005">15064 10638 1609 0,'0'0'185'15,"0"0"-147"-15,0 0-38 16,0 0-28-16,0 0-5 16,0 0-14-16,84 0-209 15,-45 0-559-15</inkml:trace>
  <inkml:trace contextRef="#ctx0" brushRef="#br0" timeOffset="127486.6909">15729 10686 1313 0,'0'0'616'0,"0"0"-546"15,0 0-55-15,0 0-15 16,89-5-4-16,-28 3-4 15,30 2-33-15,-10 0-207 16,-6 0-437-16</inkml:trace>
  <inkml:trace contextRef="#ctx0" brushRef="#br0" timeOffset="127666.6166">16770 10738 1729 0,'0'0'233'0,"0"0"-90"16,0 0-53-16,0 0-45 16,0 0-10-16,82-20-35 15,-43 12-9-15,31 2-188 16,-10 3-355-16,-2-2-712 0</inkml:trace>
  <inkml:trace contextRef="#ctx0" brushRef="#br0" timeOffset="127853.7697">17643 10703 95 0,'0'0'1684'16,"0"0"-1440"-16,0 0-11 0,0 0-117 16,0 0-49-16,0 0-41 15,0 0-20-15,65-43-6 16,-30 38-101-16,8 1-154 15,-5 1-281-15,-9 0-425 0</inkml:trace>
  <inkml:trace contextRef="#ctx0" brushRef="#br0" timeOffset="127995.0174">18000 10657 1048 0,'0'0'643'0,"0"0"-529"0,0 0-3 15,0 0-88-15,0 0-23 16,0 0-101-16,100-2-256 0</inkml:trace>
  <inkml:trace contextRef="#ctx0" brushRef="#br0" timeOffset="129399.2693">18720 11011 363 0,'0'0'218'16,"0"0"-3"-16,0 0-13 0,0 0-9 16,0 0 27-16,0 0-19 15,0 0-31-15,-11 0-9 16,11 0-20-16,0 0-22 16,0 0-3-16,0-6-20 15,0-4-44-15,0-6 27 16,0-2-2-16,0-3-11 15,0-5-20-15,0-5-18 16,0-3-7-16,0-5-3 16,0-7-9-16,2-3 1 0,1-4-9 15,0-5 5-15,-2-4-5 16,1 0 0-16,-1-1 7 16,-1 1-7-16,0 8-1 15,0 4 6-15,0 9-4 16,0 7-1-16,0 4 0 15,-1 4 0-15,-1 5 0 16,1 3 0-16,1 1-1 16,0 1 1-16,0 4-1 15,0 0-1-15,0 4 0 16,0 1-4-16,0 2 5 16,0 1 1-16,1 1-1 15,1 3-1-15,-1-3 0 16,1 3 1-16,-2 0-1 15,0 0 0-15,0 0 1 0,0 0-1 16,0-2 1-16,3 2-1 16,-3 0 1-16,0 0 0 15,0 0 0-15,0 0 0 16,0 0 0-16,0 0 0 16,0 0 0-16,0 0 0 15,0 0 0-15,0 0 0 16,0 0-1-16,0 0 1 15,0 0-1-15,0 0 1 16,0 0-1-16,0 0-1 16,1 0 1-16,-1 0-1 15,0 0-5-15,0 0-4 16,2 0-4-16,2 2 6 16,0 5 8-16,1 3-1 15,-2 0 2-15,-3 0 0 0,0-1 7 16,0-2-6-16,0 0 0 15,-3-4 0-15,-2 0-1 16,1-3 2-16,-2 0-2 16,2 0 2-16,-1-3 4 15,2-7-6-15,2-3 1 16,1-2-1-16,0 0-1 16,1 3-5-16,7 2-1 15,-1 3-1-15,3 4-3 16,-4 0 3-16,1 3-1 15,0 0 8-15,0 0-7 16,-1 9 2-16,-3 2 6 16,-3 0-7-16,0 3 7 0,0-4 0 15,-4 2 0-15,-8-3 0 16,2-3 1-16,-3-1 4 16,2-5-5-16,2 0 0 15,1 0 0-15,3 0 1 16,2-11 5-16,3 2-6 15,0-3-1-15,0 2-9 16,0 3 2-16,7 1 1 16,0 5-2-16,-1 0 1 15,0 1 8-15,1 0-8 16,-2 0-2-16,-2 5 1 16,-2 2 3-16,-1 2 0 0,0-3-9 15,0 2 3-15,-7-2 11 16,-3-3-6-16,-1-3 5 15,0 0 2-15,3 0-2 16,2 0 1-16,3-10-21 16,3-3-45-16,4-4-85 15,11 3-222-15,-1 0-962 0</inkml:trace>
  <inkml:trace contextRef="#ctx0" brushRef="#br0" timeOffset="133547.8313">15766 6043 1437 0,'0'0'144'15,"0"0"-22"-15,0 0 115 0,0 0-79 16,0 0-103 0,0 0-44-16,-21 53-9 0,17 37 36 15,4-1 12 1,0-14-13-16,6-23-13 0,12-15-9 16,8 0-5-16,9 2-2 15,10-7-7-15,5-12 0 16,4-14 7-16,-4-6-7 15,-8-20 7-15,-9-13 0 16,-14-12 4-16,-11-5-12 16,-8-8 1-16,-4-2 0 15,-14-1 0-15,-4 6 0 16,2 9 0-16,7 14 5 16,4 15 4-16,4 16-10 15,5 1-7-15,0 25 1 0,0 9 5 16,15 10-5-1,9 0 5-15,6-3-11 0,8-4-47 16,10-10-53-16,3-7-53 16,0-10 55-16,-4-10 27 15,-9 0-17 1,-11-11 42-16,-14-11 58 0,-7-3 4 16,-6 1 44-16,0 3 33 15,-12 8-7-15,-5 7-21 16,-2 6-19-16,-4 3-23 15,-3 14-10-15,3 1 0 16,1 2 6-16,5-3-6 16,4-3 11-16,7-5-10 0,4-9-1 15,2 0 14 1,0-3 40-16,12-16-30 0,5-5-19 16,3-6-6-16,1-3 5 15,1 4-5-15,-2 2 0 16,-2 10-1-16,3 11-5 15,-2 6 5-15,8 0 0 16,2 14-4-16,6 5 5 16,4 0 8-16,7 1-8 15,-3-5-2-15,3-6 2 16,-5-4-1-16,-6-5 1 16,-5-5 1-16,-9-14 0 15,-3-6 8-15,-8-6 16 16,-4 2 9-16,-1 1 22 15,-4 9 15-15,2 10 10 0,-3 9-32 16,0 3-49-16,0 20-1 16,0 11-5-16,0 4 6 15,0 1-1-15,0-3 1 16,1-1-49-16,1-10-164 16,-1-12-322-16</inkml:trace>
  <inkml:trace contextRef="#ctx0" brushRef="#br0" timeOffset="133699.7633">16736 5724 675 0,'0'0'96'0,"95"30"-96"15,-43-13-309-15</inkml:trace>
  <inkml:trace contextRef="#ctx0" brushRef="#br0" timeOffset="135202.8295">17158 5813 1813 0,'0'0'215'16,"0"0"-81"-16,0 0-82 15,0 0-45-15,0 0 24 16,37 101 55-16,-1-8 6 16,5 28-3-16,-2 10-17 0,-7-5-25 15,-11-20-21-15,-7-29-13 16,-6-19 5-16,0-19-17 16,-3-11 0-16,1-5 0 15,1-1-1-15,-1-8 0 16,-3-12-1-16,2-2 0 15,-2-21-29-15,2-16-34 16,-5-21-46-16,0-2 33 16,0-7 21-16,-21 3 8 15,-7 14 11-15,-10 0 16 0,-8 10 11 16,0 11 3 0,1 8 6-16,11 6 1 0,11 7 0 15,13 3 0-15,10 5 0 16,0 0-30-16,24 0-45 15,18 0 18-15,11 0-46 16,10 0-51-16,0 0 10 16,-5-5 20-16,-9-3 40 15,-10-3 13-15,-9-3 71 16,-8-1 59-16,-9 0 9 16,-4-3 26-16,-7 3 25 15,-2 0-2-15,0 8-12 16,-4 2-18-16,-7 5-30 15,-3 0-22-15,-5 19-23 0,-2 7 6 16,3 10 0 0,2 3-4-16,7 1 4 0,9-4 0 15,0-3-11-15,8-6-7 16,11-7 0-16,0-10 1 16,2-8 0-16,0-2 1 15,-3-15 11-15,-3-13-6 16,-3-9-7-16,-6-17 0 15,-6 2-18-15,0-5-19 16,0 4 3-16,-5 16 14 16,-4 9 18-16,2 16-5 15,-1 12-7-15,-1 10-55 16,3 23 29-16,5 7 15 16,1 7-3-16,7 0-3 15,17-5 2-15,9-6 21 0,6-8-2 16,3-8 3-16,-2-11 6 15,-1-9 1-15,-1 0 0 16,-3-19-19-16,-4-12 0 16,-4-12-1-16,-10-6-15 15,-7-5-22-15,-10 1 27 16,0 7 19-16,-15 8 10 16,-6 7 0-16,3 9 1 15,0 8 0-15,9 6 12 16,8 8-12-16,1 0-7 15,4 8-2-15,14 14 8 16,5 8 0-16,2 8-6 16,0 6 7-16,1 1 0 0,-1-1 7 15,2-4 31 1,0-6-7-16,5-8-5 0,1-8-2 16,1-9 14-16,1-9-8 15,-1 0-15-15,-2-17-5 16,-2-12-10-16,-4-8-5 15,-7-9-13-15,-6-4 7 16,-6 1 11-16,-4 6 4 16,-3 14 43-16,0 7 56 15,0 11-5-15,0 8 1 16,0 3-74-16,0 9-25 16,0 18-1-16,0 6 0 15,0 9 1-15,0 4-6 0,10 1 5 16,1-2 1-16,-1-9 0 15,1-6 0-15,-2-10-37 16,-3-12-60-16,-1-8-54 16,-1 0 99-16,0-22-9 15,-1-12-27-15,-3-9 45 16,0-8 31-16,0-2 12 16,0 4 36-16,3 8 57 15,0 13 39-15,2 13-52 16,1 11-37-16,1 4-33 15,8 6-8-15,4 18 18 16,4 5 10-16,4 5 1 0,-1 1-15 16,0 2 0-1,-4-5-7-15,-4-5 0 0,-3-8-8 16,-6-7-1-16,-3-9 0 16,-2-3 16-16,0-12 8 15,-1-17-18-15,1-9-6 16,-1-9 1-16,1-4 1 15,2 0-1-15,0 10 13 16,3 10 31-16,-3 12 0 16,0 13-8-16,2 6-25 15,5 13-12-15,5 16 12 16,7 10 10-16,5 8 5 16,4 2-1-16,5 0-24 15,45 4-2-15,-8-14-55 16,7-17-565-16</inkml:trace>
  <inkml:trace contextRef="#ctx0" brushRef="#br0" timeOffset="136071.0276">19647 6391 1397 0,'0'0'204'16,"0"0"96"-16,0 0-21 15,0 0-93-15,0 0-121 16,0 0-47-16,8 18-17 16,1 27 31-16,3 10 20 0,1 7-24 15,2 1-16-15,0-3-11 16,-3-4 1-16,0-4-2 16,-6-12-103-16,-6-17-131 15,0-13-272-15,0-10-69 0</inkml:trace>
  <inkml:trace contextRef="#ctx0" brushRef="#br0" timeOffset="136265.9033">19746 6257 1181 0,'0'0'294'15,"21"-108"7"-15,-12 87-30 16,1 4-119-16,6 5-61 16,7 9-45-16,4 3-19 15,4 22 4-15,3 12 2 0,-3 7 1 16,-2 3-18-16,-9 1-5 15,-6-1-5-15,-8 0-6 16,-6-3 0-16,0-5-24 16,-14-5-136-16,-1-9-167 15,1-13-281-15</inkml:trace>
  <inkml:trace contextRef="#ctx0" brushRef="#br0" timeOffset="136777.6809">20009 6182 1547 0,'0'0'179'16,"0"0"-46"-16,0 0-23 16,90-62-1-16,-48 55-29 0,10 7-11 15,5 0-20 1,5 11-15-16,-5 11-7 0,-6 6-5 16,-13 1-12-16,-12-3-10 15,-14 0 0-15,-12-3 0 16,-10-2 0-16,-20-6-8 15,-7-3-31-15,-2-7-24 16,1-5-5-16,10 0-3 16,10-11 24-16,12-10 16 15,6-7 5-15,11-6 4 16,13-4 10-16,5-4 4 16,3 6 8-16,-2 4 10 15,-6 8 27-15,-5 9 15 0,-6 8-15 16,-5 7-15-16,-4 0-12 15,-1 14 1-15,0 13 18 16,4 9 9-16,0 1-4 16,3 2-11-16,5-6-4 15,1-5-6-15,7-8 3 16,-1-12-1-16,3-6 12 16,-2-2 25-16,2-18 13 15,-4-11-28-15,-4-9-17 16,-7-7-19-16,-7-6 4 15,-3 0-5-15,-6 5-33 16,-12 12-15-16,-3 10-38 16,3 14-35-16,3 10-75 0,15 13-98 15,0 11-79 1,3 1-421-16</inkml:trace>
  <inkml:trace contextRef="#ctx0" brushRef="#br0" timeOffset="137167.9543">20806 5877 54 0,'0'0'1432'0,"0"0"-1189"15,0 0-28-15,0 0-149 16,0 0-57-16,0 0-9 16,0 0 66-16,-17 86-15 15,27-31-15-15,0 2-17 16,-1-4-12-16,0-5-1 0,-4-11-6 15,-1-13 0-15,-1-12 0 16,-1-10 0-16,1-2 27 16,-2-11 50-16,4-12-34 15,2-3 20-15,3 0 7 16,3 3-9-16,3 6-16 16,-1 8-30-16,4 9-14 15,2 0-1-15,-1 11 0 16,-1 8 0-16,-4 6 1 15,-3 3 0-15,-9-3-1 16,-3 0 2-16,-7-5-1 16,-15-1 5-16,-9-3 1 15,-5-6-7-15,-5-4-50 0,-6-6-76 16,10-3-64-16,10-10-321 16</inkml:trace>
  <inkml:trace contextRef="#ctx0" brushRef="#br0" timeOffset="137333.872">21176 6079 2056 0,'0'0'256'0,"0"0"-17"16,0 0-119-16,0 0-30 15,0 0-52-15,0 0-38 16,0 0-195-16,32 37-486 0</inkml:trace>
  <inkml:trace contextRef="#ctx0" brushRef="#br0" timeOffset="137696.1044">19321 7263 175 0,'0'0'89'0,"0"0"-63"15,0 0-26-15,0 0-38 0</inkml:trace>
  <inkml:trace contextRef="#ctx0" brushRef="#br0" timeOffset="139939.4926">20166 7195 1056 0,'0'0'242'0,"0"0"-3"0,0 0 24 16,0 0-4-16,-89-73-115 16,46 66-42-16,-7 7-34 15,-6 5 12-15,1 18-36 16,1 8-4-16,9 5 4 16,8 6-5-16,11 0-26 15,12-3 1-15,12-2-14 16,2-9 0-16,29-6-1 15,26-13-7-15,3-9 8 16,12-9 0-16,1-25-11 16,-10-21-28-16,-1-31 27 15,-18-25 11-15,-12-8 1 16,-18 21 2-16,-9 26 7 16,-3 32-2-16,0 15 23 0,0 5 13 15,0 7 36-15,0 6-37 16,0 7-38-16,0 10-4 15,-1 19-9-15,-1 10 8 16,2 11 0-16,0 2-9 16,2 2 9-16,14-4-5 15,3-6-4-15,8-9-14 16,3-14-40-16,0-9-17 16,-3-12 26-16,-2-4 28 15,-6-16 16-15,-2-3 2 16,-6 4 9-16,-3 3 8 15,-3 10 3-15,-2 6-11 0,0 6-8 16,3 21 0 0,2 7 8-16,0 11 0 0,-1-1 6 15,-1 0-6-15,-1-7 0 16,-5-11-37-16,0-6-107 16,-5-16-54-16,-7-4-150 15,-1-4-319-15</inkml:trace>
  <inkml:trace contextRef="#ctx0" brushRef="#br0" timeOffset="140060.8897">20387 6820 925 0,'0'0'195'0,"0"0"-132"0,0 0-63 16,0 0-1 0,55 77-7-16,-20-38-122 0,2-3-899 0</inkml:trace>
  <inkml:trace contextRef="#ctx0" brushRef="#br0" timeOffset="140599.5129">20780 6929 1128 0,'0'0'166'0,"0"0"10"15,0 0-38-15,-101 58 25 16,82-34-59-16,12 0-43 15,7-2-22-15,0 0-14 0,13-5-3 16,10-4 2 0,3-2 17-16,1-2-16 0,-2-2-1 15,-3-2-9-15,-5 3-5 16,-5 0-4-16,-6 1 0 16,-6 2-5-16,0 2 15 15,-9 1 1-15,-13 6 9 16,-5-3 1-16,-4 2-8 15,1 0-6-15,3-2-11 16,8-2-1-16,7-4-1 16,9-2 0-16,3-5-6 15,10-4-7-15,17 0 8 16,12 0 5-16,2-17 9 16,4-10-9-16,-6-11-9 15,-3-23 0-15,-5-22 4 0,-8 2 5 16,-6 3 0-16,-7 17 9 15,-3 21 33-15,-2 4 45 16,2 5 53-16,-6 13 4 16,1 11-43-16,-1 7-60 15,1 7-41-15,3 19-5 16,3 13 5-16,2 10 0 16,4 9-2-16,2 2 1 15,1 1-1-15,-1-5-17 16,-1-6-117-16,-3 0-103 15,-6-15-45-15,-6-15-317 0</inkml:trace>
  <inkml:trace contextRef="#ctx0" brushRef="#br0" timeOffset="140758.9057">20851 7009 765 0,'0'0'702'0,"0"0"-567"15,0 0-91-15,0 0-43 16,120-10 11-16,-31 8-12 16,-9 2-104-16,-9-2-403 0</inkml:trace>
  <inkml:trace contextRef="#ctx0" brushRef="#br0" timeOffset="140895.1192">21548 6964 1790 0,'0'0'297'16,"0"0"-77"-16,0 0-134 16,0 0-86-16,0 0-9 15,0 0-508-15</inkml:trace>
  <inkml:trace contextRef="#ctx0" brushRef="#br0" timeOffset="193842.2358">21336 10304 1277 0,'0'0'220'0,"0"0"-162"16,0 0-40-16,0 0 65 16,0 0 35-16,-100-24-24 15,73 19 10-15,-1 1-24 16,-2 1-20-16,-1-2-11 16,-4 2-3-16,-1 3-11 15,-4 0-4-15,-8 0-7 0,-2 1-6 16,-4 10 13-16,-6 5 6 15,-1 6-8-15,-4 4-8 16,4 5-9-16,4 7-2 16,1 4-2-16,4 6-7 15,6 6 5-15,7 6 1 16,7 3 4-16,0 12 12 16,7 14 7-16,7-11-3 15,6-7-5-15,10-12 2 16,2-10 12-16,11 2-12 15,10 6-1-15,9-5-5 16,6-2 6-16,7-2-1 16,5 1-10-16,2-1-1 15,3 1-6-15,1 0-5 16,-1-3 0-16,-1-1 10 0,0-1 1 16,2-6-5-1,-2-3 17-15,2-11-10 0,-1-5 8 16,-2-9 8-16,2-9-3 15,-1-1 6-15,0-14-2 16,0-9-10-16,3-11 4 16,3-5-10-16,1-7 0 15,-2 0 0-15,-1 0 2 16,-5 0-1-16,-4 3-5 16,-5 0 4-16,-2 0 0 15,-5 0 1-15,-5-2-2 16,-1-2 1-16,-3-3-2 15,-5-3 2-15,-2-4-4 0,-4-1-2 16,0-5-8 0,-5 2 1-16,-1-1 4 0,-4-1 0 15,-3 4-6-15,-2 2 6 16,0 1-4-16,-1 3-1 16,-12 2 5-16,-3 3-4 15,-1 4 4-15,-3 5-5 16,-3 5 1-16,2 3-1 15,-1 7 1-15,-1 2 4 16,-2 0-6-16,-5 3 1 16,3 2 0-16,-6 3-1 15,-1 2 0-15,-2 0 1 16,-6 3-1-16,-1-2 1 16,-5 5-1-16,-1 2 0 0,-3 0 0 15,-2 4 0-15,-1 0 0 16,3 0-2-16,-3 0-4 15,4 4-1-15,2 4-1 16,4 1-1-16,3 0 0 16,2 2-3-16,6-1 3 15,2 0-4-15,4 1-8 16,4 1-14-16,5 0-10 16,1 1-25-16,1 4-23 15,1 4-35-15,-3 7-93 16,-16 20-67-16,4-5-208 15,-2-4-169-15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04:56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10255 7090 492 0,'0'0'198'0,"0"0"-19"0,0 0-43 15,0 0 13-15,0 0-9 16,0 0-27-16,0-31 8 15,-3 29-40-15,1-1 12 16,-1-1 5-16,0 1-11 16,-3-2-16-16,-2 1-6 15,0 0-2-15,-1-2-13 16,-4 1 0-16,2 0-3 16,-2 0-8-16,-4 0-17 0,1-1-3 15,-3 1-4 1,-2 3-3-16,0 1 0 0,-1 1 1 15,1 0-4 1,1 0 1-16,-2 0 2 16,1 5 4-16,0 4-8 0,0 1-1 15,-4 3 2 1,3-2-7-16,-5 6 8 0,0 1 0 16,-3 3 7-16,2 1-5 15,1 1 5-15,0 0 4 16,1 4 2-16,1 0-6 15,1 3 4-15,1-1-7 16,4 0-2-16,2 2-2 16,3-1-1-16,3 1 1 15,4 1-4-15,6 2 2 0,1 3-7 16,0 2 11-16,3 1-4 16,13 1 4-16,1-2 1 15,1-2-4-15,5-1-2 16,1-3 1-16,-1-4-2 15,4-2-5-15,-2-4 7 16,2-3-8-16,1-4 9 16,-1-2-3-16,0-4-4 15,0-2 5-15,0-4 2 16,-1-3 3-16,1-1 3 16,0 0 0-16,-2 0 4 15,-1 0-2-15,-1-1-2 16,-1-4-2-16,-3-3 5 0,-1 1-3 15,0 0-3 1,-1 0 0-16,-1-1-2 0,0-1 4 16,1-1-4-16,-1 1-1 15,-1-4 9-15,3-2-4 16,-3 1 1-16,3-5-2 16,-5-1-3-16,2-2 4 15,-1 0 2-15,-1-2-4 16,-3-2-3-16,1-2-7 15,-1-2 7-15,-2 0-2 16,-2-3-5-16,-2 1-1 16,-1 1 8-16,-1-1-8 15,-2 3 5-15,0 0-6 16,0 3 1-16,0-3-1 16,-5 2 1-16,-2-3-1 15,-1-1 2-15,-3 1-1 0,1-1 0 16,0 3-1-16,-3 3 1 15,2 2 0-15,-4 2 0 16,2 3-1-16,-3 1 1 16,2 1-1-16,-2 3 0 15,2 2 0-15,-2 0 0 16,2 1 0-16,1 2 1 16,-4 0-2-16,0 2 1 15,5 2 0-15,-5-1 0 0,2 3-1 16,0 2 1-1,0 0-2-15,2 0 2 0,0 0-1 16,1 0 0-16,-2 0 0 16,4 0 0-16,-3 5 0 15,1 1 0-15,-1-1-1 16,2 1 1-16,0-1 0 16,1 2 0-16,-1-2-1 15,5 0 1-15,-1-1 0 16,4-1 1-16,1-1-1 15,1-1 1-15,-1 0-1 16,2-1 1-16,0 0 0 16,0 0-1-16,0 0 1 15,0 0-1-15,0 0-1 16,0 3-10-16,0-3-6 0,0 0 0 16,0 0-3-1,0 0-8-15,0 0-9 0,0 0-13 16,0 3-38-16,0-1-75 15,0 3-104-15,0 7-35 16,0-1-272-16,0-1-355 0</inkml:trace>
  <inkml:trace contextRef="#ctx0" brushRef="#br0" timeOffset="2889.1432">11977 7240 652 0,'0'0'145'16,"0"0"-54"-16,0 0 60 15,0 0-2-15,0 0-43 16,0 0-39-16,0 0 13 16,-11-40 10-16,2 38-25 0,1-1 2 15,-2 1-9-15,-5 1 11 16,-2 1 23-16,-3 0-23 15,-4 0-13-15,-1 0 1 16,-1 0-7-16,-4 8-3 16,-1 4-7-16,1 3 4 15,0 3-5-15,3 2-13 16,2 3 4-16,3 2-7 16,4 1-5-16,0 2 0 15,6 3 0-15,-2 2 3 16,7 2-5-16,1 3 9 15,-1 1 6-15,5 3-2 16,1-2 3-16,-1 1-3 0,2 0-1 16,0-2-9-1,0 0-1-15,0-4 3 0,5 1-3 16,8-2-3-16,2-1 1 16,4 1 8-16,5-2-2 15,1-3-14-15,5-1 2 16,2-4 7-16,0-4 1 15,3-3 1-15,-2-4-7 16,0-7-4-16,1-3 11 16,-1-3-4-16,-2 0 1 15,0-11 8-15,-2-6-6 16,-1-3 0-16,-3-4-4 16,-2-4-4-16,-6-2 2 0,0-2-4 15,-5-3-1-15,0-3-5 16,-5-3 4-16,-2 1-6 15,-2-2 0-15,-3-1 0 16,0 0 0-16,0 1 0 16,0 1 0-16,-8 2 0 15,-1 4 0-15,-1 2 0 16,-2 2 1-16,0 0-1 16,0 5 0-16,0 0 0 15,0 3 0-15,2 1 0 16,-1 2 1-16,0 0 0 15,0 2 0-15,-1 2-1 16,3 3 2-16,0 2-2 16,0 3 1-16,0 2-1 0,3 2 0 15,2 2 0-15,-1 0 0 16,2 1 5-16,2-1-5 16,-1 2-2-16,1 0 1 15,1 0 0-15,0 0 1 16,-3 0-1-16,3 0 1 15,0 0 0-15,0 0-1 16,0 0-6-16,0 0 7 16,0 0-1-16,0 0 1 15,0 0-1-15,0 0 1 16,0 0-14-16,0 0-1 16,0 0-1-16,0 0-1 15,0 0 8-15,0 0-7 0,0 0 2 16,0 0-13-1,0 0-11-15,0 0-21 0,0 0-44 16,0 0-87-16,0 11-90 16,0 1-82-16,0-2-287 0</inkml:trace>
  <inkml:trace contextRef="#ctx0" brushRef="#br0" timeOffset="8471.0029">13375 8290 753 0,'0'0'101'16,"0"0"-75"-16,0 0 60 15,0 0 57-15,0 0-27 16,0 0-32-16,11-18 16 0,17 18 33 15,14 0-21 1,23 7 43-16,26 7-14 0,29 4-23 16,8 0-31-16,-1-2-19 15,-11-3-12-15,-16-2 3 16,0-2-5-16,-6-5-25 16,-16-3-11-16,-16-1 3 15,-12 0 9-15,-6 0 1 16,8-8 12-16,8-3-6 15,7-6 0-15,-1-2-1 16,-4-3 3-16,-2-4-3 16,-5-4-4-16,1-4 1 15,-5-3-3-15,-1-3-10 16,-1-4-5-16,-3-5-9 16,-4-2 4-16,-3-2-3 0,-2-2 2 15,-4 1 0-15,-3 2 2 16,-8-2 5-16,-4 1-7 15,-7 2 11-15,-7-2-11 16,-4 3 1-16,-3-4 1 16,-18-1-2-16,-10-3-8 15,-9-3 0-15,-7-1 5 16,-6 0-5-16,-4 3 8 16,-2 4-8-16,-2 7 0 15,-4 4 0-15,-2 4-1 16,-17 4 1-16,-11 2-1 15,5 9 0-15,9 5 0 0,10 7 1 16,12 7-1-16,-7 1-1 16,-11 1 0-16,3 2 1 15,4 2 1-15,-1 0 0 16,3 9-1-16,1 5 1 16,0 3-1-16,0 2 0 15,0 4-7-15,1 3 7 16,3 1-1-16,3 3-4 15,3 3 5-15,6 3 0 16,5 0-1-16,3 3 0 16,4 4 0-16,2 3 1 15,1 3-1-15,0 1 1 16,-1 1 0-16,4-1 0 0,3 2 0 16,3-1 1-16,6 0-1 15,4 2 0-15,5 5 1 16,7 0 0-16,5 4 6 15,0 2-6-15,13-2-1 16,8 4 1-16,2-5-1 16,2 0 0-16,2-2 0 15,-1-2-1-15,2-2 1 16,-2-3 0-16,3-4 0 16,-1-7 0-16,2-5 2 15,0-9 5-15,2-6 11 16,3-2-6-16,1-8 0 15,0 0 4-15,-2-8 1 16,-1-1-2-16,-3-2 0 16,-5 0-2-16,0 0 1 0,-3-5-7 15,-2-5 2-15,-2 1-8 16,-3 2 0-16,-6 0 0 16,-3 1 0-16,-3 4-1 15,-2 0 0-15,0 2-38 16,-1 0-66-16,0 0-163 15,0 5-626-15</inkml:trace>
  <inkml:trace contextRef="#ctx0" brushRef="#br0" timeOffset="10994.8499">16519 8226 1046 0,'0'0'139'16,"0"0"-109"-16,0 0-29 15,0 0 31-15,0 0 96 16,86 37 34-16,-26-21-36 16,30-1-10-16,27-2-7 15,14-2-8-15,-2-6-24 16,-5 0 9-16,-7-1-20 15,3-3-14-15,1-1-9 16,-3 0-3-16,-6 0-8 0,-8-1-10 16,-5-13-4-16,-19-1-7 15,-17 1 6-15,-18-3 3 16,-4-5-1-16,3-7 9 16,5-10-1-16,3-10 6 15,-1-3-14-15,-6 0-4 16,-4 1-2-16,-6 5 10 15,-1 1 11-15,-8 4-4 16,0-1 9-16,-6 2-7 16,-2-3 3-16,-2-1-11 15,-6-2-2-15,-3-3-4 16,-7-1-5-16,0-1-4 16,-8-1 3-16,-14-3-1 0,-8 0-10 15,-9-1 5 1,-7 0-5-16,-8 2 0 0,-7 4 0 15,-7 1 0-15,-2 6-1 16,-16-1 1-16,-17 2-1 16,-19 3 6-16,0 3-5 15,3 11 0-15,16 8 0 16,14 6 0-16,3 4-1 16,11 3 2-16,16 4-2 15,14 0 0-15,0 0-6 16,-6 0 5-16,-5 0 0 15,-9 10 1-15,1-1-1 16,-2 3 0-16,0 0 0 16,-1 3 1-16,-2-1 0 0,0 1 0 15,5 1 0-15,2-1 0 16,1 3 0-16,1-1 2 16,0 3-2-16,2 0 0 15,-2 3-1-15,-1 0 0 16,0 3 0-16,0 2 0 15,5 2 0-15,3 1 1 16,7 3-1-16,7-1 1 16,5 5 0-16,2-1-1 15,4 5 1-15,0 0 0 16,2 2 1-16,1 2-1 0,2 2 0 16,3 4 1-16,2 0 5 15,1 4 4-15,3 1-1 16,3 3 2-16,2 0-1 15,6 1 2-15,3-1-3 16,0 3 3-16,16-1-6 16,8 2-6-16,8-2 2 15,6-5 5-15,8-2 2 16,5-7-2-16,6-7 4 16,4-6 7-16,4-6 4 15,1-7 2-15,3-2-7 16,-2-3-1-16,-1-1-1 15,-2-4-3-15,-3-1-3 16,-3-2-8-16,-1-4 0 16,-3-2 1-16,-6-3 4 0,-1 0-5 15,-8 0 5-15,-5-4-5 16,-2-3-1-16,-7-1 0 16,-4 1 1-16,-4 1 0 15,-6 2 0-15,-3 0 0 16,-4 1 0-16,-2 3-1 15,-2 0-9-15,0 0-70 16,-6 0-120-16,-13 4-602 0</inkml:trace>
  <inkml:trace contextRef="#ctx0" brushRef="#br0" timeOffset="12590.8097">16830 7546 519 0,'0'0'206'16,"0"0"-85"-16,0 0 32 0,0 0-30 15,0 0-7 1,0 0-3-16,0 0 8 0,-2-15-40 16,-1 13-8-16,-1 1 13 15,-3 0-22-15,-1-2-11 16,-3 1-1-16,-2 2 8 16,1 0-14-16,-4 0 5 15,2 0-3-15,-2 0 2 16,-2 2-14-16,3 5-10 15,0 1 8-15,-1 1-4 16,1 2-12-16,-1 3 8 16,-1 2 1-16,0 3-6 0,1 2-1 15,-2 4 7-15,1 0-8 16,0 0-2 0,-1 0 5-16,4 3-1 0,0-3 10 15,2 0-4-15,3 1-1 16,0 4 1-16,6-3-3 15,3 3-8-15,0 0 7 16,0-1-2-16,10 1 2 16,4 0 1-16,2-2 0 15,4 0-9-15,0-2-3 16,3-4 3-16,-1 0 4 16,4-5 5-16,-3-5 0 15,1-2 0-15,0-3 0 16,-3-4 3-16,0-3-2 15,-2 0 1-15,-1 0-2 0,2-6 0 16,-2-3-5-16,-1-3-6 16,3-1-1-16,-5-1-3 15,2 0 2-15,-1 0-10 16,0-1 11-16,-2-1-6 16,0 0 0-16,-2 1-4 15,1-2 4-15,-3-1 1 16,-1-2-1-16,-3-1 0 15,1-1-5-15,-4-3 1 16,-2 0 4-16,-1 0-5 16,0-4 0-16,0 1 0 15,-3-2-1-15,-7 2 0 16,3 1-1-16,-3 1 1 0,2 4-1 16,0 1 1-16,1 1 0 15,-2 2 0-15,0 1 0 16,-1 1 0-16,2 0 0 15,0 4 0-15,-2 0 0 16,1 2 0-16,-2 3 0 16,1-1 0-16,0 3 0 15,-1 2 0-15,-2 0 0 16,1 3 0-16,-4 0 0 16,-1 0-8-16,-2 11-1 15,0 9-52-15,-10 25-66 16,8-3-164-16,-4 1-474 0</inkml:trace>
  <inkml:trace contextRef="#ctx0" brushRef="#br0" timeOffset="42570.3512">8877 8606 1467 0,'0'0'176'16,"0"0"-16"-16,0 0 41 15,0 0-113-15,-6 72 22 16,-1 7 31-16,3 21-40 16,-1-4-18-16,4-18-33 15,1-24-27-15,0-16-13 16,0 5-5-16,0 4-5 0,0-3-74 16,0-15-137-16,0-13-282 15,-4-16-129-15</inkml:trace>
  <inkml:trace contextRef="#ctx0" brushRef="#br0" timeOffset="42803.7198">8623 8537 1054 0,'0'0'371'0,"-3"-107"-55"16,16 79-63-16,20 1-106 16,12 3-72-16,12 6 6 15,4 17-7-15,-1 4-22 16,-8 26-18-16,-12 10-8 15,-16 9-3-15,-14 4 1 0,-10 2-3 16,-10 4-8-16,-15-4-5 16,-8-2-7-16,-3-5-1 15,2-6-10-15,4-6-96 16,9-5-79-16,10-11-176 16,10-9-340-16</inkml:trace>
  <inkml:trace contextRef="#ctx0" brushRef="#br0" timeOffset="43053.0438">9436 8585 978 0,'0'0'614'16,"0"0"-259"-16,0 0-72 0,0 0-23 16,0 0-73-16,0 0-97 15,-81 13-25-15,51 31 16 16,-1 10-5-16,3 8-10 15,3 4-20-15,8-4-11 16,11-4-14-16,6-7-14 16,2-7-7-16,20-5-1 15,8-11-53-15,7-11-97 16,29-19-213-16,-5-15-222 16,-10-12-606-16</inkml:trace>
  <inkml:trace contextRef="#ctx0" brushRef="#br0" timeOffset="43240.3508">9642 8579 1579 0,'0'0'508'15,"0"0"-292"-15,0 0-47 0,-55 73 17 16,36-27-55-16,2 4-55 16,0 1-31-16,4 2-21 15,0-4-14-15,5-6-8 16,1-4-2-16,-1-8-71 15,-4-6-171-15,-1-11-140 16,-1-9-440-16</inkml:trace>
  <inkml:trace contextRef="#ctx0" brushRef="#br0" timeOffset="43425.2203">9299 8741 1453 0,'0'0'259'0,"0"0"135"15,98 24-134-15,-40-4-22 16,7 4-91-16,2 3-57 16,4 0-37-16,-7 1-33 15,-7-1-20-15,-9-1-8 16,-1 0-168-16,-15-6-370 16,-10-8-1128-16</inkml:trace>
  <inkml:trace contextRef="#ctx0" brushRef="#br0" timeOffset="48272.0931">9901 8676 1352 0,'0'0'300'16,"0"0"-133"-16,0 0-31 0,0 0-73 15,0 0-38-15,0 0-8 16,84-3-8-16,-47-2-9 16,8 2-34-16,-8 2-254 15,-11 1-416-15</inkml:trace>
  <inkml:trace contextRef="#ctx0" brushRef="#br0" timeOffset="48427.3978">9974 8891 1181 0,'0'0'304'0,"0"0"-163"15,0 0 15-15,0 0-40 0,108-39-78 16,-30 8-38-16,-10 4-184 16,-8 5-530-16</inkml:trace>
  <inkml:trace contextRef="#ctx0" brushRef="#br0" timeOffset="48657.4853">10440 8575 1800 0,'0'0'399'15,"0"0"-176"-15,0 0-83 16,0 0 7-16,0 0-18 0,11 94-31 15,5-53-36 1,0 0-26-16,-1 2-19 0,3-6-12 16,-3-1-5-16,9-3-93 15,-5-11-211-15,-5-9-522 0</inkml:trace>
  <inkml:trace contextRef="#ctx0" brushRef="#br0" timeOffset="48904.2997">10561 8085 1681 0,'0'0'377'0,"0"0"-157"0,96 41 29 15,-9 26-29-15,30 33-91 16,5 19-31-16,-18 12-27 15,-35-1-30-15,-49-4-20 16,-32 7-9-16,-54 7-4 16,-57 3-8-16,-63-5-98 15,25-33-198-15,-17-26-809 0</inkml:trace>
  <inkml:trace contextRef="#ctx0" brushRef="#br0" timeOffset="53086.9276">11593 8758 1305 0,'0'0'243'0,"0"0"-109"15,0 0 12 1,0 0-69-16,0 0-55 0,0 0-20 16,52 0-1-16,-16 0-1 15,14 0-22-15,-8-1-178 16,-10 1-286-16</inkml:trace>
  <inkml:trace contextRef="#ctx0" brushRef="#br0" timeOffset="53255.3802">11533 9006 1156 0,'0'0'289'16,"0"0"-110"-16,0 0-42 15,0 0-65-15,0 0-50 0,109-42-21 16,-13 13-1-16,-12 5-70 16,-5-1-225-16</inkml:trace>
  <inkml:trace contextRef="#ctx0" brushRef="#br0" timeOffset="53522.7939">12125 8468 1182 0,'0'0'621'0,"0"0"-366"16,0 0-24-1,0 0-93-15,0 0-62 0,0 0 19 16,0 0-2-16,-33 60-44 15,33-34-30-15,0 2-11 16,6-1-7-16,7 1-1 16,9 3-119-16,-1-6-181 15,-5-11-410-15</inkml:trace>
  <inkml:trace contextRef="#ctx0" brushRef="#br0" timeOffset="53743.3071">12310 8294 1672 0,'0'0'404'15,"0"0"-152"-15,0 0-99 0,0 0 69 16,-6 116-56-16,6-36-44 16,0 20-32-16,0 3-21 15,0-8-27-15,0-20-18 16,0-21-11-16,0-14-8 15,3-4-5-15,6 10-102 16,1-9-132-16,0-7-418 0</inkml:trace>
  <inkml:trace contextRef="#ctx0" brushRef="#br0" timeOffset="54192.5303">12547 8635 1603 0,'0'0'487'16,"0"0"-252"-16,0 0 19 15,0 0-107-15,0 0-69 16,0 0-2-16,-19 72 5 16,22-29-27-16,6 4-19 15,4-1-20-15,4 0-3 16,-2-4-12-16,2-6-38 0,3-1-118 16,-2-13-386-1,-6-10-689-15</inkml:trace>
  <inkml:trace contextRef="#ctx0" brushRef="#br0" timeOffset="56184.4459">12900 8815 1073 0,'0'0'353'0,"0"0"-123"16,0 0 34-16,0 0-73 15,0 0-50-15,0 0-47 16,-86-23-32-16,70 33-10 16,1 6 10-16,2 6 4 15,2 2-14-15,5 3-10 16,4 1-14-16,2-3-12 15,0-2-5-15,5-4-10 16,9-5 0-16,3-4 0 0,3-6 5 16,3-4-4-1,2 0-2-15,-2-8-1 0,-3-9-14 16,-1-5 5-16,-6-1-2 16,1-3 6-16,-3 1 6 15,0-1-1-15,0 5-1 16,1 1 2-16,0 5-1 15,-3 3 1-15,0 4 0 16,1 4 0-16,-2 4-1 16,1 0 2-16,2 2-1 15,1 13 9-15,0 6 5 16,3 4 5-16,-3 3 7 16,2 2 3-16,-1-3-3 0,2-1-5 15,-3-6-8-15,-1-8-1 16,-2-3 0-16,-1-7 3 15,-2-2 12-15,2-2 19 16,-1-19 2-16,1-7-22 16,-2-10-19-16,-5-5-6 15,-1-5 1-15,-6 2-1 16,-19 8-1-16,-66 25-29 16,4 10-118-16,-22 5-470 0</inkml:trace>
  <inkml:trace contextRef="#ctx0" brushRef="#br0" timeOffset="63076.7652">19279 8654 747 0,'0'0'132'0,"0"0"-28"0,0 0 37 16,0 0 32-16,0 0 45 16,0 0-10-16,-24-55-3 15,21 49-23-15,1 3-15 16,1 3-49-16,-3 2-53 15,2 18-32-15,-1 11 34 0,0 9 21 16,1 12-20-16,2 1-21 16,0 1-22-16,0-3-16 15,2-4-8-15,4-3 1 16,4-6-2-16,-3-4-94 16,-2-8-116-16,-3-4-77 15,-2-8-278 1,0-8-294-16</inkml:trace>
  <inkml:trace contextRef="#ctx0" brushRef="#br0" timeOffset="63398.4616">19255 8536 1324 0,'0'0'207'16,"0"0"-44"-16,0 0 46 15,0 0-61-15,0 0-38 16,100-68-34-16,-66 68-30 16,1 0-14-16,-1 0-4 15,-1 11-3-15,-8 2-11 16,-4 2-8-16,-3 4 3 16,-9 0 2-16,-3-2 13 15,-6 0 22-15,0 0 0 16,-3-1 8-16,-15-2-1 15,-4-1-9-15,-8-1-13 16,-6-2-16-16,-9-2-14 16,-5 1-1-16,-41 11-3 0,17-3-184 15,-4 0-359-15</inkml:trace>
  <inkml:trace contextRef="#ctx0" brushRef="#br0" timeOffset="65800.6374">20478 8090 675 0,'0'0'244'0,"0"0"-93"16,0 0 21-16,0 0 38 16,0 0-38-16,0 0-12 15,0 0 9-15,-53-58-55 16,27 58-11-16,-5 0-9 15,-6 19-3-15,-7 14-2 16,-11 21 28-16,-6 29-5 16,-2 23-15-16,8 6-14 15,18-3-11-15,18-15-18 16,19-12 0-16,0-9-7 0,4-15-8 16,12-13-16-1,5-8-7-15,6 4-5 0,10 3 13 16,7 2-6-16,3-12-6 15,-1-7-11-15,1-7 6 16,-5-9-1-16,-3-9-5 16,-4-2 5-16,-2-5-5 15,-5-12-1-15,-4 3-22 16,-12 1-89-16,-9 6-128 16,-3 5-569-16</inkml:trace>
  <inkml:trace contextRef="#ctx0" brushRef="#br0" timeOffset="66596.696">21148 8182 1322 0,'0'0'339'0,"0"0"47"16,0 0-85-16,0 0-41 0,0 0-93 15,0 0-60 1,-99-12-29-16,62 48 0 0,-6 10-4 15,0 9-20-15,-2 6-9 16,5-1-12-16,1-2-6 16,6-6-10-16,3-5-8 15,6-5-8-15,5-6 8 16,4-6-9-16,2-4-6 16,4-7-27-16,1-6-56 15,1-4-51-15,-2-9-59 16,-5-11-140-16,3-14-384 15,0-6-951-15</inkml:trace>
  <inkml:trace contextRef="#ctx0" brushRef="#br0" timeOffset="66844.6545">20620 8219 1521 0,'0'0'522'0,"0"0"-246"15,0 0-66-15,0 0-42 16,0 0-3-16,115 51-31 16,-70-8-37-16,5 5-23 15,1 8-8-15,3 2-23 16,3 0-10-16,5 2 0 16,4 1-14-16,1 0-8 15,-2-2-11-15,-8-2-18 16,-8 10-108-16,-16-15-145 15,-20-12-752-15</inkml:trace>
  <inkml:trace contextRef="#ctx0" brushRef="#br0" timeOffset="68182.4734">22091 8046 1189 0,'0'0'367'0,"0"0"-73"15,0 0-21-15,0 0-48 16,0 0-4-16,0 0-84 15,0 0-73-15,-11-11-31 16,-13 34 12-16,-7 7 22 16,-8 4-22-16,-5 4-12 15,-3-1-9-15,-2-1-6 16,1-3-1-16,4-5-2 16,5-4-4-16,6-4-5 15,6-7 0-15,6-6-5 16,8-4 8-16,3-3-2 15,3 0 5-15,3 0-6 16,1-3 3-16,3-3-1 0,-2 3 2 16,2 1-1-1,0 2 4-15,0 0-13 0,6 0 0 16,12 4 1-16,10 10 0 16,5 3 0-16,5 3 10 15,1 0-5-15,-4-1 0 16,2 1-5-16,-4-2 16 15,-3-2-16-15,-2 0 5 16,-5-4-6-16,-4-2 1 16,-5-3 0-16,-2 0-1 15,-6-4-25-15,-5 0-59 16,-1 0-73-16,0-2-165 16,-10-1-378-16,-5 0-1019 0</inkml:trace>
  <inkml:trace contextRef="#ctx0" brushRef="#br0" timeOffset="68711.7171">21546 8808 952 0,'0'0'558'0,"0"0"-328"15,0 0 11-15,0 0-14 16,0 0-35-16,0 0-49 16,0 0 13-16,73 20-8 15,-29-9-42-15,8 0-30 0,9 2-4 16,3-2-2-16,6-2-11 15,5-2-13-15,-4-3-17 16,-3-3-3-16,-7-1 1 16,-11 0-12-16,-9 0-6 15,-10 0-3-15,-9-1-5 16,-10-2 1-16,-5 2-1 16,-5-3-1-16,-2 4-5 15,0-3-54-15,-22-11-93 16,-3 2-183-16,-1-5-718 0</inkml:trace>
  <inkml:trace contextRef="#ctx0" brushRef="#br0" timeOffset="69124.7113">22443 8131 1418 0,'0'0'512'0,"0"0"-199"16,0 0-46-16,0 0-74 0,0 0-64 15,0 0-67-15,0 0 31 16,0 87 0-16,0-40-23 16,0 2-23-16,0 1-17 15,0-7-18-15,0-3-11 16,0-6-1-16,0-4 0 15,0-7-89-15,-2-4-80 16,-1-7-308-16,3-7-435 0</inkml:trace>
  <inkml:trace contextRef="#ctx0" brushRef="#br0" timeOffset="69544.2512">22712 8208 1410 0,'0'0'370'16,"0"0"-85"-16,0 0-103 16,0 0 1-16,0 0 9 15,0 0-71-15,0 0-35 16,-75 93-16-16,64-62-5 15,3-2-17-15,1-1-2 16,4-2-12-16,3-2-4 0,0-4-4 16,0-2-1-1,6-5-13-15,4-2 5 0,0-1-1 16,0-5-4-16,2-3-4 16,0-2 4-16,3 0 0 15,0 0-2-15,2-12-4 16,-1-5 5-16,0-4-11 15,-4-6 1-15,-2-6-1 16,-5-4 1-16,-5-2 0 16,0 0-1-16,-9 6 0 15,-15 6-12-15,-28 12-51 16,-68 13-102-16,9 2-354 0,-15 0-1363 16</inkml:trace>
  <inkml:trace contextRef="#ctx0" brushRef="#br0" timeOffset="70152.9194">22838 7699 1443 0,'0'0'354'16,"0"0"-97"-16,0 0-89 15,0 0-54-15,0 0-40 16,0 0 18-16,0 0 51 16,66 96-37-16,-19-35-12 15,12 22-19-15,12 25-29 16,-7 13-4-16,-13 2-19 15,-26-7-3-15,-25-12-3 16,-12-3-16-16,-44-3 8 16,-37 3-7-16,-35 3-2 0,-45 0-54 15,31-29-134-15,-1-17-374 16</inkml:trace>
  <inkml:trace contextRef="#ctx0" brushRef="#br0" timeOffset="75006.2857">18151 13196 1921 0,'0'0'284'16,"0"0"-197"-16,0 0-74 16,-4 89 81-16,4-12 50 0,12 17-51 15,-2-6-57-15,-1-18-25 16,-2-21-10-16,-5-13-1 15,-1-2-52-15,1 2-127 16,-2-7-106-16,0-14-255 16,-10-15-128-16</inkml:trace>
  <inkml:trace contextRef="#ctx0" brushRef="#br0" timeOffset="75207.6011">18074 13277 1167 0,'0'0'278'0,"20"-81"-80"16,10 39 24-16,11 4-40 15,7 12-51-15,7 12-19 16,1 11-23-16,1 3 16 16,-8 16-10-16,-10 11-43 0,-15 8-22 15,-14 7-12-15,-10 4-6 16,-22 2-3-16,-15 3-5 16,-11-2-4-16,0-3-114 15,-8-7-99-15,15-11-275 16,14-14-324-16</inkml:trace>
  <inkml:trace contextRef="#ctx0" brushRef="#br0" timeOffset="75446.1961">18828 12975 1756 0,'0'0'335'0,"0"0"-115"16,0 0 47-1,0 0-125-15,-107 65-3 0,46 11-21 16,-3 23-17-16,10-5-12 16,21-17 1-16,27-23-42 15,8-15-20-15,42 11-28 16,45 5 2-16,55-8-2 16,29-20-43-16,5-27-72 15,-48-12-192-15,-47-14-979 0</inkml:trace>
  <inkml:trace contextRef="#ctx0" brushRef="#br0" timeOffset="76162.2337">19305 13081 1525 0,'0'0'504'16,"0"0"-259"-16,0 0 28 15,0 0-144-15,0 0-62 16,0 0 6-16,-62 110 5 0,38-54-36 15,0 2-21 1,2-1-14-16,4-6-2 0,5-8-5 16,4-5-45-16,3-10-92 15,-1-13-188-15,2-11-234 16,0-4-129-16</inkml:trace>
  <inkml:trace contextRef="#ctx0" brushRef="#br0" timeOffset="76341.8144">19082 13182 1295 0,'0'0'375'16,"0"0"-86"-16,0 0-135 16,0 0 12-16,0 0 60 15,0 0-59-15,107 98-65 16,-71-62-58-16,0 1-21 0,-2-1-15 16,2-6-8-16,-1-4-86 15,9-12-205-15,-8-9-309 16,-8-5-858-16</inkml:trace>
  <inkml:trace contextRef="#ctx0" brushRef="#br0" timeOffset="76504.9437">19532 13185 1534 0,'0'0'507'16,"0"0"-259"-16,0 0-88 15,0 0-87-15,0 0-38 0,0 0-23 16,101-18-6-1,-72 18-6-15,0 0-29 0,-4 1-164 16,-6 7-293-16,-10-2-428 16</inkml:trace>
  <inkml:trace contextRef="#ctx0" brushRef="#br0" timeOffset="76657.0065">19543 13367 1205 0,'0'0'480'0,"0"0"-140"15,0 0-128-15,0 0-63 16,0 0-14-16,0 0-29 16,0 0-58-16,116-21-38 15,-50 1-10-15,-11 5-208 16,-7 1-352-16</inkml:trace>
  <inkml:trace contextRef="#ctx0" brushRef="#br0" timeOffset="76909.0863">20007 13055 1320 0,'0'0'1032'0,"0"0"-729"15,0 0-100-15,0 0-98 16,0 0 17-16,0 0-18 15,13 91-29-15,6-53-39 0,3 0-14 16,-2-2-13-16,1-1-9 16,-4-6-54-16,1-4-117 15,-8-6-197-15,-4-13-684 16</inkml:trace>
  <inkml:trace contextRef="#ctx0" brushRef="#br0" timeOffset="77422.9881">20312 12610 1691 0,'0'0'480'15,"0"0"-263"-15,0 0-18 16,80 12-57-16,-4 48-23 15,21 33-11-15,-1 15-27 16,-13 6-23-16,-31-12-22 16,-34-10-11-16,-18-5-4 15,-28-2-13-15,-35-3-8 16,-29-9-70-16,14-20-187 16,-3-15-697-16</inkml:trace>
  <inkml:trace contextRef="#ctx0" brushRef="#br0" timeOffset="78101.5661">21202 12920 1684 0,'0'0'386'0,"0"0"-88"16,0 0 6-16,0 0-84 16,0 0-86-16,0 0-63 0,0 0-47 15,7 11 5-15,15 38 19 16,4 5-15-16,-4 4-17 16,-2-2-10-16,-5-3-6 15,-5-7-15-15,-6-6-88 16,-4-3-119-16,-4-12-318 15,-8-11-392-15</inkml:trace>
  <inkml:trace contextRef="#ctx0" brushRef="#br0" timeOffset="78257.2381">21060 13147 1260 0,'0'0'758'0,"0"0"-626"16,137-65 13-1,-25 37-38-15,-5 7-12 0,-22 11-95 16,-42 10-42-16,-35 6-307 16,-8 4-1268-16</inkml:trace>
  <inkml:trace contextRef="#ctx0" brushRef="#br0" timeOffset="78541.2652">19026 14216 1790 0,'0'0'399'15,"0"0"-183"-15,0 0-63 16,0 0-85-16,19 74 67 15,-6-24-38-15,0 8-44 16,0 7-23-16,-4-2-12 16,-1 0-18-16,-2-5-1 15,-1-6-20-15,-5-4-134 16,0-12-230-16,-3-17-452 0</inkml:trace>
  <inkml:trace contextRef="#ctx0" brushRef="#br0" timeOffset="78753.6286">19088 14067 1410 0,'0'0'262'15,"87"-21"30"-15,-28 17-97 16,8 4-42-16,-4 8-84 16,-11 15-29-16,-16 9-12 15,-18 6-16-15,-18 6-1 16,-14 4-5-16,-23-1-6 15,-9-2-14-15,-6-8-72 16,-8-10-113-16,14-10-183 16,16-17-464-16</inkml:trace>
  <inkml:trace contextRef="#ctx0" brushRef="#br0" timeOffset="78985.9397">19890 14053 1629 0,'0'0'375'16,"0"0"-105"-16,0 0 25 15,-92 86-72-15,70-45-67 16,2 4-50-16,8 0-36 16,6 1-20-16,6-1-29 15,2-3-11-15,17-3-3 16,11-3-7-16,6-9-80 0,21-18-102 15,-7-9-372-15,-8-2-476 16</inkml:trace>
  <inkml:trace contextRef="#ctx0" brushRef="#br0" timeOffset="79166.4812">20092 14054 1562 0,'0'0'347'16,"0"0"-195"-16,0 0 56 15,-15 76-48-15,12-33 8 16,1 2-84-16,-1 2-41 16,-1-2-27-16,0-1-16 15,-2-5-15-15,-11-4-215 16,2-9-346-16,-1-14-759 0</inkml:trace>
  <inkml:trace contextRef="#ctx0" brushRef="#br0" timeOffset="79351.1816">19953 14110 1788 0,'0'0'235'15,"0"0"49"-15,90 40 25 16,-38-10-87-16,6 4-110 16,-2 1-60-16,-3 2-34 15,-10-3-11-15,-8-4-7 16,-3-3-87-16,-11-8-219 15,-6-14-468-15</inkml:trace>
  <inkml:trace contextRef="#ctx0" brushRef="#br0" timeOffset="79520.4345">20417 14127 1796 0,'0'0'392'15,"0"0"-163"-15,0 0-41 16,0 0-92-16,0 0-40 15,0 0-31-15,99-17-24 16,-68 17-1-16,-1 0-97 16,-3 15-188-16,-7-3-282 15,-11 2-330-15</inkml:trace>
  <inkml:trace contextRef="#ctx0" brushRef="#br0" timeOffset="79652.9322">20459 14338 1235 0,'0'0'319'16,"0"0"26"-1,0 0-140-15,0 0-58 0,0 0-22 16,0 0-6-16,95 7-76 16,-39-28-43-16,21-23-103 15,-14 5-368-15,-14 2-901 0</inkml:trace>
  <inkml:trace contextRef="#ctx0" brushRef="#br0" timeOffset="79906.9087">20851 14040 1443 0,'0'0'396'16,"0"0"-201"-16,0 0-36 0,0 0-45 15,0 0 13-15,0 0-35 16,0 0-10-16,63 17 9 16,-59 2-12-16,-4 8-4 15,0 0-17-15,0 5 2 16,-9-2-20-16,5-3-11 15,4-1-10-15,0-6-13 16,9-5-5-16,12-4-1 16,9-6 0-16,4-5-25 15,18-12-116-15,-11-9-335 16,-7-6-519-16</inkml:trace>
  <inkml:trace contextRef="#ctx0" brushRef="#br0" timeOffset="80142.0165">21090 13779 1982 0,'0'0'302'0,"0"0"-173"15,0 0-43-15,0 0 112 16,112 85-50-16,-60-37-36 16,6 5-40-16,-10 7-11 15,-12 2-19-15,-16 2-2 16,-20 3-11-16,-4-1-16 15,-32-3-7-15,-12-6 0 16,-7-7-6-16,4-14-19 16,8-26-100-16,17-10-200 15,16-7-652-15</inkml:trace>
  <inkml:trace contextRef="#ctx0" brushRef="#br0" timeOffset="80396.6631">21842 14105 1770 0,'0'0'202'0,"0"0"12"15,0 0-48-15,104-46-11 0,-55 32-97 16,2-1-43-16,-5 1-15 16,-1-4-99-16,-11 2-212 15,-16-1-578-15</inkml:trace>
  <inkml:trace contextRef="#ctx0" brushRef="#br0" timeOffset="80560.3034">21919 13707 971 0,'0'0'1063'16,"0"0"-852"-16,0 0 65 16,-37 103-65-16,37-47-58 0,14 7-64 15,10 3-36-15,2 1-37 16,-1 11-16-16,-16 20-16 16,-9-20-198-16,0-10-616 0</inkml:trace>
  <inkml:trace contextRef="#ctx0" brushRef="#br0" timeOffset="80782.2159">20507 14888 963 0,'0'0'1427'0,"0"0"-1243"0,0 0-71 16,0 0-73-16,0 0-25 16,0 0-15-16,0 0-32 15,31 79-228-15,-25-52-439 0</inkml:trace>
  <inkml:trace contextRef="#ctx0" brushRef="#br0" timeOffset="80938.7917">20448 15291 1744 0,'0'0'381'15,"0"0"-281"-15,0 0-29 16,0 0-29-16,0 0-17 0,0 0-25 16,0 0-61-16,101 27-419 15</inkml:trace>
  <inkml:trace contextRef="#ctx0" brushRef="#br0" timeOffset="81109.6612">20547 15811 2016 0,'0'0'293'0,"0"0"-232"16,0 0-39-16,0 0-22 15,0 0-47-15,84 22-465 16,-62-22-1038-16</inkml:trace>
  <inkml:trace contextRef="#ctx0" brushRef="#br0" timeOffset="81608.5248">19871 16598 1884 0,'0'0'379'0,"0"0"-37"16,0 0-146-16,-21 92-36 15,21-31-54-15,0 1-40 16,12 4-24-16,3 3-9 16,0-11-24-16,0 6-3 15,0-6-6-15,-3-8-20 16,-2-11-92-16,-2-18-103 15,-5-15-336-15,-3-6-295 0</inkml:trace>
  <inkml:trace contextRef="#ctx0" brushRef="#br0" timeOffset="81818.9338">19864 16551 1347 0,'0'0'494'0,"0"0"-232"16,0 0-54-16,98-37-36 15,-62 37-25-15,0 10-54 16,-2 14-38-16,-11 6-4 16,-7 4-6-16,-12 7-17 15,-4 2 8-15,-10-3-17 16,-14 3-13-16,-6-9-6 16,-4-5-48-16,5-10-198 15,7-14-477-15</inkml:trace>
  <inkml:trace contextRef="#ctx0" brushRef="#br0" timeOffset="82222.4031">20832 16329 1328 0,'0'0'610'0,"0"0"-376"16,0 0 32-16,-111 68-40 15,58 2-33-15,0 27-60 16,7 5-29-16,19-13-21 16,20-21-25-16,7-25-19 15,7-2-16-15,19 3-10 16,10 4-2-16,13 3-4 16,7-8-6-16,7-13-1 15,4-11-13-15,5-18-60 16,26-21-138-16,-17-19-391 15,-15-8-1390-15</inkml:trace>
  <inkml:trace contextRef="#ctx0" brushRef="#br0" timeOffset="82434.0155">21354 16515 2203 0,'0'0'360'0,"0"0"-122"15,0 0-97-15,-33 76 5 0,21-27-53 16,0 4-43-16,-1 3-19 16,1 1-19-16,1-5-3 15,2-5-9-15,0-8-44 16,5-6-90-16,-5-20-99 16,1-5-358-16,-3-8-424 0</inkml:trace>
  <inkml:trace contextRef="#ctx0" brushRef="#br0" timeOffset="82611.9264">21096 16610 1842 0,'0'0'385'0,"0"0"-185"16,0 0 67-16,0 0-59 16,135 87-50-16,-72-48-69 15,0 4-50-15,-6-4-38 16,-7-5-1-16,-13-3-1 15,2-14-101-15,-12-6-157 16,-6-11-519-16</inkml:trace>
  <inkml:trace contextRef="#ctx0" brushRef="#br0" timeOffset="82792.2714">21643 16561 1696 0,'0'0'635'0,"0"0"-454"15,0 0-6-15,0 0-89 16,0 0-8-16,0 0-42 16,108-12-26-16,-79 10-10 15,-3-1-32-15,-3 1-167 16,-7 2-264-16,-6 0-462 0</inkml:trace>
  <inkml:trace contextRef="#ctx0" brushRef="#br0" timeOffset="82940.8347">21698 16738 1726 0,'0'0'392'0,"0"0"-84"0,0 0-134 15,0 0-57-15,0 0-39 16,94 13-33-16,-38-19-29 16,16-20-16-16,-16 0-219 15,-7-2-380-15</inkml:trace>
  <inkml:trace contextRef="#ctx0" brushRef="#br0" timeOffset="83148.0886">22092 16467 1949 0,'0'0'331'16,"0"0"-56"-16,0 0-105 15,0 0-32-15,3 87-25 0,7-50-25 16,1 1-20-16,-2 1-31 15,-2-3-25-15,-2-7-12 16,2 0-5-16,-1-6-79 16,7-14-141-16,-2-7-433 15,1-2-1372-15</inkml:trace>
  <inkml:trace contextRef="#ctx0" brushRef="#br0" timeOffset="83438.2108">22370 16433 1891 0,'0'0'539'0,"0"0"-407"16,0 0 84-1,-45 79-85-15,36-39-27 0,3 3-30 16,5-1-32-16,1-4-16 16,1-7-16-16,12-11-10 15,4-13 0-15,4-7 1 16,-1-4 12-16,4-21-4 15,-3-11 3-15,-1-6-7 16,-8-3-5-16,-5-1-1 16,-7 5 0-16,-3 8 1 15,-15 8 0-15,-8 14-15 16,-5 7-33-16,-1 4-72 0,0 15-86 16,8 5-117-16,12-3-308 15</inkml:trace>
  <inkml:trace contextRef="#ctx0" brushRef="#br0" timeOffset="83732.7549">22653 16152 2357 0,'0'0'293'0,"0"0"-231"16,0 0 22-16,96 33 6 0,-39 2 8 15,3 11-41-15,-7 8-23 16,-10 4-8-16,-18 5-2 16,-19 2-14-16,-9-1-8 15,-27 0 8-15,-16-2-10 16,-10-7-84-16,-45 5-93 15,15-19-386-15,4-12-1362 0</inkml:trace>
  <inkml:trace contextRef="#ctx0" brushRef="#br0" timeOffset="89542.259">11964 14747 1156 0,'0'0'233'0,"0"0"-30"16,0 0 9-16,0 0-9 16,0 0-44-16,-80-82-44 0,53 75-16 15,-6 4-8-15,-4 3-4 16,-8 3 13-16,-1 14-31 16,-2 6 4-16,2 8-21 15,1 6-10-15,3 5-11 16,3 4 1-16,4 7-8 15,5 2-6-15,7 3-2 16,6 0 2-16,6-1-2 16,6 4 5-16,5 0-3 15,0 2 6-15,2 4 5 16,13-1 2-16,7 0-4 16,4-1-3-16,3-1-9 15,3-7-4-15,2-4 0 16,2-6-10-16,3-5-1 15,5-8 6-15,3-4 3 0,5-7 0 16,2-8 3-16,4-10 3 16,-2-5 7-16,-3-2-4 15,-1-16 6-15,-5-8-10 16,-5-8 1-16,-3-7-5 16,-4-5 4-16,-6-5-4 15,-5-4-4-15,-6-1 3 16,-4-4 0-16,-7-1-3 15,0-2-5-15,-2 2 0 16,-4 3 5-16,2-1-4 16,-3 5 4-16,0 2-5 15,0 1 10-15,0-1-10 16,-4-4 8-16,-6 0-7 0,-2-2-1 16,-2 4 7-16,-2 7-7 15,-3 4 0-15,-1 8-1 16,-4 4 6-16,-1 5-5 15,-5 6-1-15,-6 3 0 16,-7 7-1-16,-11 5 1 16,-26 5 0-16,-44 44-33 15,-64 56-73-15,-58 35-83 16,34-13-373-16,8-7-1225 0</inkml:trace>
  <inkml:trace contextRef="#ctx0" brushRef="#br0" timeOffset="96885.803">9667 15886 619 0,'0'0'81'15,"0"0"56"-15,0 0 83 16,0 0-21-16,0 0-51 15,-22 0-4-15,22 0-61 16,16 5-10-16,14 0 76 0,28 5 40 16,41 3-45-1,43-1-32-15,21-3-38 0,7-8 14 16,-5-1 1-16,-18-7-20 16,-8-10-28-16,-15-1-18 15,-28 0-12-15,-31 4-2 16,-25 6-8-16,-15 2-1 15,-5 1-42-15,-7 1-50 16,-10 3-18-16,-26 1-10 16,-15 0-266-16,-8 0-331 0</inkml:trace>
  <inkml:trace contextRef="#ctx0" brushRef="#br0" timeOffset="97177.0782">9449 16332 1588 0,'0'0'187'0,"119"0"-142"15,15-5-1-15,37-10 117 16,20-6-5-16,5 1-30 15,-10 3-33-15,-3 3-2 16,-16-3-57-16,-21 2-10 16,-37 2-10-16,-37 6-12 15,-29 3-2-15,-19 4-5 16,-9 0-117-16,-21 14-113 0,-13 6-283 16,-20-1-452-16</inkml:trace>
  <inkml:trace contextRef="#ctx0" brushRef="#br0" timeOffset="105783.264">7766 15539 743 0,'0'0'312'16,"0"0"-34"-16,0 0 1 0,0 0 22 15,0 0-80-15,0 0-107 16,-45 14-64-16,33 21 29 16,3 9 8-16,3 5 14 15,0 4-29-15,4-3-30 16,1-1-13-16,1-5-15 15,0-1-7-15,0-7-7 16,0-4-1-16,0-8-15 16,3-9-115-16,0-6-82 15,-2-14-116-15,-1-14-189 16,0-7-680-16</inkml:trace>
  <inkml:trace contextRef="#ctx0" brushRef="#br0" timeOffset="106156.9236">7770 15426 763 0,'0'0'366'0,"0"0"-188"15,0 0 10-15,0 0-20 16,0 0 1-16,-82 78-36 0,61-62-14 16,2 1-44-16,1-4-6 15,3-4-4-15,4-2-13 16,4-4 0-16,2-3 16 16,1 0 16-16,3-10-17 15,-1-10-35-15,2-3-18 16,0-3-13-16,3 1-1 15,13 5 1-15,5 9-1 16,4 7-6-16,11 4 5 16,5 11 0-16,5 15-10 15,11 31-18-15,-8-4-177 16,-15-2-303-16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07:02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7615 9561 848 0,'0'0'112'0,"0"0"-8"16,0 0 12-16,0 0 22 15,0 0-54-15,0 0 12 16,-65-79-22-16,45 69 7 0,-3 2-9 16,-5 4-15-16,-2 2-16 15,-6 2-8-15,-8 0-5 16,-1 4-15-16,-6 8 8 15,-2 0 1-15,0 3 3 16,1-1 4-16,0 4 4 16,7-2 4-16,4 0-4 15,1 3-8-15,3 1 0 16,3 0-2-16,1 5 1 16,-2 3-9-16,0 2 5 15,1 1 4-15,1 3-5 16,2 0-1-16,2 2-6 0,6 3 0 15,0-1-1-15,2 8 3 16,2 3 1-16,2 2 2 16,0 7 1-16,4 2-2 15,0 14-1-15,6 12-6 16,7 13 2-16,0-12 0 16,0-17 6-16,9-22-1 15,4-18 2-15,5 6-9 16,5 2 6-16,7 4-5 15,5-5-1-15,5-4 1 16,0-4 2-16,5-2 0 16,3-6 0-16,1-3 0 15,-1-4-1-15,3-4 3 0,-6-6 1 16,2-4 3 0,-5 0 6-16,-1-2 1 0,-3-14-1 15,-1-2 5-15,-1-6-16 16,0-3 2-16,-2-3-2 15,-1-3-7-15,-2 0-5 16,-1 1 0-16,-3-4 7 16,-3 2-7-16,0-3 0 15,-4-3 0-15,0-2 1 16,1-1-1-16,-3-3 1 16,0 0-1-16,-2 0 0 15,2 2 0-15,-6 1 7 16,0 0-8-16,-6 3 2 0,0-1 5 15,-5-3-6 1,-1-1 8-16,0-2-8 0,0-3-1 16,0 2 0-16,0-2-5 15,0 3 5-15,0 3 1 16,0 1-1-16,0 6 1 16,-1 1 0-16,-7 2 1 15,1 3-1-15,-2 2 0 16,-4 5 11-16,-1-3-6 15,-1 5-4-15,2 1 4 16,1 2-5-16,-3 3 8 16,3 2-3-16,-1 4-5 0,-1 1 1 15,-2 4 5 1,-2 0-6-16,-5 5-1 0,0 0 0 16,-3 0 0-1,2 0-1-15,-1 0 1 0,0 3-1 16,2 4 1-16,1 2-1 15,2-1 0-15,0 1 0 16,0 0-27-16,2 2-68 16,-7 6-93-16,2-3-161 15,2-3-548-15</inkml:trace>
  <inkml:trace contextRef="#ctx0" brushRef="#br0" timeOffset="12963.7068">10059 1310 1746 0,'0'0'207'0,"0"0"-117"15,0 0 44-15,0-75 15 16,0 73-73-16,0 2-44 15,0 36-32-15,0 34 0 16,0 35 43-16,0 10 48 16,0-1-26-16,0-32-15 15,0-26 3-15,0-12-17 0,6-8-12 16,12 4-17-16,5 5 7 16,8-4-8-16,6-10-6 15,1-7-2-15,-3-11-75 16,0-9-108-16,-1-9-82 15,-7-16-238-15,-12-2-284 0</inkml:trace>
  <inkml:trace contextRef="#ctx0" brushRef="#br0" timeOffset="13136.6252">10159 1772 1207 0,'0'0'207'0,"0"0"-134"15,0 0-44-15,0 0 19 16,0 0 51-16,0 0-39 16,111 0-41-16,-58-20-19 15,-9 2-210-15,-8-3-421 0</inkml:trace>
  <inkml:trace contextRef="#ctx0" brushRef="#br0" timeOffset="13345.6987">9909 1201 1551 0,'0'0'232'0,"0"0"-78"0,0 0-14 15,0 0-70-15,0 0-42 16,95-78-15-16,-14 56-12 15,24-3-1-15,-9 5-32 16,-17 4-334-16</inkml:trace>
  <inkml:trace contextRef="#ctx0" brushRef="#br0" timeOffset="16230.3748">11267 873 644 0,'0'0'192'0,"0"0"-45"0,0 0 10 16,0 0-36-16,0 0 52 15,0 0-25-15,0 0 2 16,-23-32-21-16,10 29-16 15,-9 1-30-15,-7 2-45 16,-10 0-19-16,-3 0 3 16,-3 9 0-16,1 1 11 15,2-2 2-15,9 1-5 16,8-1 2-16,8-5-8 16,11 0-12-16,2-2-11 15,4 4-1-15,0 2 0 16,0 4-1-16,0 5-6 15,0 3 6-15,0 5 1 16,0 0 0-16,0 6 0 0,3 6 0 16,0 10 0-1,0 20 15-15,0 20 12 0,4 23 20 16,1 5-10-16,1-5 2 16,-2-25 10-16,2-24-27 15,-3-13-1-15,0-6 9 16,3 9-15-16,3 6 10 15,-2 7-4-15,3-2-2 16,-2-6-4-16,-2-6-5 16,1-5-2-16,-1-5 4 0,-1-8-2 15,0-4-9 1,0-6 5-16,0-6-5 0,1-2 7 16,2-3-8-16,6-2 11 15,11-5-10-15,28-3 11 16,36-3-9-16,44-22-3 15,29-6-49-15,13-5-151 16,-45 9-163-16,-33 2-484 0</inkml:trace>
  <inkml:trace contextRef="#ctx0" brushRef="#br0" timeOffset="21509.6384">11819 1144 927 0,'0'0'234'15,"0"0"-31"-15,0 0 8 16,0 0 9-16,0 0-24 0,0 0-76 16,5-41-68-1,-5 57-36-15,0 25-14 0,-3 28 39 16,3 3 36-16,0 0-37 16,0-9 0-16,12-14-22 15,9 4 8-15,6 2-12 16,5-7-3-16,9-9-5 15,6-6 0-15,5-10 8 16,1-6-14-16,-1-7-73 16,-7-10-71-16,-5-11-120 15,-12-11-216-15,-14-6-88 0</inkml:trace>
  <inkml:trace contextRef="#ctx0" brushRef="#br0" timeOffset="21684.3152">12067 1468 971 0,'0'0'146'0,"0"0"-28"0,0 0 56 16,0 0-67-16,0 0-41 16,0 0 2-16,0 0 5 15,51-17 28-15,-15 10-18 16,1-6-42-16,0-4-23 16,-2-5-18-16,0-20-22 15,-11 5-193-15,-7 1-375 0</inkml:trace>
  <inkml:trace contextRef="#ctx0" brushRef="#br0" timeOffset="21876.3587">11969 973 1267 0,'0'0'271'15,"0"0"-105"-15,0 0-28 16,0 0-61-16,0 0-27 15,92-33-20-15,-42 16-24 16,8 0-6-16,8 5-13 16,30 4-163-16,-17 5-223 15,-10 3-801-15</inkml:trace>
  <inkml:trace contextRef="#ctx0" brushRef="#br0" timeOffset="22543.1329">12382 1685 1122 0,'0'0'141'0,"0"0"-101"16,0 0 107-16,0 0 119 16,0 0-45-16,85-43-95 15,-48-1-76-15,8-19-28 16,-6 0-6-16,-8-4-9 15,-10 1 4-15,-18 15-2 16,-3 2-2-16,-5 14 0 0,-17 11-5 16,-5 14-2-16,-3 8-2 15,0 2-9-15,5 3 3 16,10 10 7-16,11-1-14 16,4 3 2-16,10 3 5 15,16 0 7-15,5 4-1 16,2-2 2-16,1 6 0 15,-1 1 0-15,-3 2 0 16,-5 5 18-16,-3-5 8 16,-7 1-4-16,-1-5 9 15,-4-3-9-15,1-7-4 16,0-4-9-16,2-9 7 16,6-2-2-16,5-9 11 15,7-19-6-15,3-11-9 16,2-7-10-16,-4-7-6 0,-12 5 0 15,-9 6 5-15,-11 11 1 16,0 11-1-16,-9 7 1 16,-7 7-8-16,2 3 2 15,2 3-1-15,4 0 6 16,7 0-6-16,1 0-13 16,0 10 14-16,11 8 0 15,5 3 6-15,3 6-1 16,-2 2 0-16,1 4-1 15,-3-1 2-15,1 2 8 16,-2-1 16-16,2-4 0 16,0-4-9-16,5-3-5 15,1-6-1-15,7-7-2 16,2-6-7-16,6-3-25 16,17-30-107-16,-11-4-389 0,-8-6-829 0</inkml:trace>
  <inkml:trace contextRef="#ctx0" brushRef="#br0" timeOffset="22911.2503">13144 618 1657 0,'0'0'221'16,"0"0"-171"-16,0 0-20 15,0 0-21-15,0 0 37 16,0 0 62-16,87-16 1 0,-26 10-33 15,10 1-16 1,-1-1-20-16,-4 1-13 0,-8 5 6 16,-7 0 0-1,-9 10-16-15,-5 16 1 0,-4 14 3 16,1 22 31-16,2 30 40 16,0 32 4-16,1 18-5 15,-6 0-4-15,-2-13-30 16,-7-21-17-16,0-12-13 15,-7-21-12-15,-4-19-9 16,-4-17-5-16,-4-5 5 16,-3 2-5-16,0 1 0 0,-15 4-1 15,-18-4-17 1,-29 4-80-16,-62-4-117 0,8-9-408 16,-2-11-1124-16</inkml:trace>
  <inkml:trace contextRef="#ctx0" brushRef="#br0" timeOffset="23174.7786">12618 2219 1857 0,'0'0'799'16,"0"0"-711"-16,0 0-81 0,0 0-6 16,82-26 5-16,4-1 20 15,32-7-8-15,9 0-17 16,-18 8-1-16,-32 10-30 16,-19 4-134-16,-21 7-117 15,-10 0-341-15</inkml:trace>
  <inkml:trace contextRef="#ctx0" brushRef="#br0" timeOffset="23369.3131">12698 2389 1716 0,'0'0'391'16,"0"0"-292"-16,0 0-68 15,0 0 26-15,0 0 95 0,158 32 59 16,-28-49-79-16,18-11-57 15,-5-5-44-15,-22 0-23 16,-42 8-8-16,-6-11-26 16,-25 8-269-16,-18-5-790 0</inkml:trace>
  <inkml:trace contextRef="#ctx0" brushRef="#br0" timeOffset="42370.528">14190 13512 1625 0,'0'0'294'0,"0"0"-154"16,0 0-40-16,0 0 39 0,122-40-4 16,-37 18-29-16,0 2-44 15,-6 4-26-15,-6 4-24 16,-20 9-11-16,5-2 1 15,3 2-2-15,-12 1-59 16,-10 2-132-16,-15 0-56 16,-12 0-140-16,-11 2-254 0</inkml:trace>
  <inkml:trace contextRef="#ctx0" brushRef="#br0" timeOffset="42557.7068">14290 13634 228 0,'0'0'1144'0,"0"0"-1015"0,0 0-53 16,0 0 107-16,0 0 69 15,0 0-59-15,152-5-82 16,-20-24-49-16,30-5-44 16,21-7-18-16,5-5-9 15,-52 9-275-15,-19 0-1209 0</inkml:trace>
  <inkml:trace contextRef="#ctx0" brushRef="#br0" timeOffset="43460.3702">17799 13592 1594 0,'0'0'220'0,"0"0"-131"0,0 0-57 15,0 0-1 1,108-43 48-16,-25 22-24 0,31 1-32 16,11 2-8-16,-3 5-9 15,-13 6-6-15,-30 3-18 16,0 0-136-16,-24 1-166 15,-19 2-291-15</inkml:trace>
  <inkml:trace contextRef="#ctx0" brushRef="#br0" timeOffset="43639.944">18248 13609 1467 0,'0'0'196'16,"0"0"-139"-16,0 0-9 15,84-5 175-15,42-19-60 0,69-10-88 16,38-4-44-16,15 0-25 16,-6 4-6-16,-24-1-34 15,-53 6-210-15,-29 0-522 16</inkml:trace>
  <inkml:trace contextRef="#ctx0" brushRef="#br0" timeOffset="44435.5258">6742 14771 1699 0,'0'0'180'0,"0"0"-138"15,0 0-29-15,100-60 1 16,-48 40 0-16,11 1-12 16,6 2-2-16,22-1-87 15,-18 4-204-15,-15 3-287 0</inkml:trace>
  <inkml:trace contextRef="#ctx0" brushRef="#br0" timeOffset="44608.4914">6666 15051 1694 0,'0'0'299'15,"0"0"-245"-15,0 0-54 16,0 0-3-16,0 0 3 0,193-99 38 15,9-7-22-15,49-20-16 16,-36 22-34-16,-42 17-302 0</inkml:trace>
  <inkml:trace contextRef="#ctx0" brushRef="#br0" timeOffset="48368.9292">12367 9858 401 0,'0'0'64'15,"0"0"-4"-15,0 0 108 16,0 0-11-16,0 0-34 16,0 0-16-16,-8-41 0 15,8 39 13-15,0 2-21 16,0 0-47-16,0 4-36 16,-1 16-15-16,-5 12 39 15,0 8 48-15,-3 10-18 0,-2 8 0 16,-3 15-1-1,0 18 3-15,1 23-6 0,2 3-21 16,6-19-6 0,3-25-6-16,2-30-14 15,0-7-2-15,0 1-11 16,2 0 2-16,7 4-7 0,3-7 6 16,1-4-7-16,0-9 2 15,5-5 0-15,-1-4 7 16,6-5-7-16,6-4 8 15,5-3-1-15,9 0-3 16,6 0-5-16,20 0 5 16,19 0-5-16,24 1 1 0,9 15 11 15,-3 4 0 1,-5 1 5-16,-13 0-5 0,-3-1 15 16,-4 0-13-16,-4-2 10 15,-1 2-7-15,3-1-2 16,3 0-4-16,1-4-4 15,5-4 5-15,-3-2-1 16,2-2 9-16,-4-3 2 16,-2 0-6-16,-14-3-16 15,-17-1 1-15,-11 0 9 16,-8 0-5-16,8 0-4 16,7-6 10-16,3-2-2 15,-4-3 1-15,-2-2 14 16,-6 0 3-16,-4-4-3 15,-2-4-7-15,-4-5 2 0,-4-6 0 16,0-8-2 0,1-10-7-16,0-18-11 0,1-26 1 15,-1-31 1-15,0-13-1 16,-9 5 0-16,-7 16 5 16,-7 27-5-16,-8 18-1 15,-2 15 1-15,-3 15 5 16,0 3-6-16,0-4-2 15,-7-3 1-15,0 0 0 16,-3 5 1-16,0 7 0 16,3 5 0-16,1 3 0 15,0 6 0-15,0 5 0 16,-2 3 1-16,-1 5 0 16,-1 0 6-16,-9 1-6 15,-9 0-1-15,-9 1-1 0,-12 2 1 16,-19 0-1-16,-29 0 0 15,-24 0 0-15,-21 0 0 16,-10 1 0-16,-6 2 0 16,4 0 0-16,-3 0 1 15,1 0 0-15,2 0 0 16,8 2 0-16,3 4 0 16,4 0 0-16,6 4 0 15,5 0 0-15,3 4-1 16,5-2 1-16,3 3 1 15,2-3 0-15,21-2-1 16,22-3 1-16,23-5-1 16,10 1 2-16,-2 1-1 0,-3-4 0 15,-2 1 7-15,7-1-6 16,8 0-1-16,9 0 11 16,7 0 4-16,6-1-4 15,1-3-4-15,5 4-1 16,2-3-5-16,1 3-1 15,0 0 0-15,0 0-1 16,0 0-77-16,27 0-182 16,4 8-128-16,0-5-922 0</inkml:trace>
  <inkml:trace contextRef="#ctx0" brushRef="#br0" timeOffset="49211.1526">12860 9878 1064 0,'0'0'289'15,"0"0"4"-15,0 0 48 16,0 0-96-16,0 0-86 15,0 0-48-15,0 0-43 16,40-101-27-16,-10 60-3 16,8-5-17-16,2-5-3 15,5-5-16-15,3-5-1 16,-1-1 8-16,-3 1-9 16,-2 6 0-16,-8 7-17 15,-7 9-55-15,-5 7-83 16,-4 8-39-16,-4-3-112 15,-4 7-195-15,-6 3-401 0</inkml:trace>
  <inkml:trace contextRef="#ctx0" brushRef="#br0" timeOffset="49472.9894">13222 9131 1139 0,'0'0'307'0,"0"0"-109"16,0 0-17-16,0 0-53 0,104-24-26 15,-68 24-34 1,-2 0-32-16,0 6-13 0,-1 9-9 16,-1 9-8-16,-4 6-6 15,-7 8 1-15,-12 8 1 16,-9 7-2-16,0 5 0 15,-48 23-142-15,3-13-202 16,-8-11-524-16</inkml:trace>
  <inkml:trace contextRef="#ctx0" brushRef="#br0" timeOffset="53024.6337">14222 9854 1060 0,'0'0'185'0,"0"0"5"15,0 0 16-15,0 0 34 0,0 0-60 16,0 0-42-16,33-75-33 16,-2 45-8-16,9-5-22 15,22-8-3-15,-2 4-28 16,9-3-10-16,3 2-16 15,-12 5-9-15,3-5-8 16,-8 5-1-16,-14 4 0 16,-9 5-63-16,-11 7-106 15,-10 4-37-15,-11-4-113 16,-8 6-227-16,-10 1-378 0</inkml:trace>
  <inkml:trace contextRef="#ctx0" brushRef="#br0" timeOffset="53276.3852">14577 9218 1245 0,'0'0'179'16,"0"0"-56"-16,0 0 52 16,0 0 21-16,114-49-56 15,-50 37-31-15,19-2-33 16,1 3-20-16,-8 5-16 15,-10 3-2-15,-21 3-15 16,4 5-9-16,-4 14-13 16,-14 11-1-16,-18 28-8 0,-23 34 1 15,-62 29 1 1,-46 12-50-16,5-29-219 0,-2-29-624 0</inkml:trace>
  <inkml:trace contextRef="#ctx0" brushRef="#br0" timeOffset="55809.4343">12859 10333 993 0,'0'0'114'0,"0"0"-86"15,0 0-18-15,0 0 23 16,0 0 21-16,0 0 17 16,0 0-16-16,0 0-22 15,0 0-7-15,0 0 9 16,0 0 20-16,0 0-7 16,0 0-11-16,0 0-15 15,0 0-8-15,0 0-1 16,0 0 0-16,0 0-11 15,0 0 9-15,0 0-9 16,-3 0 4-16,0 0-6 16,0 0 7-16,0 0-4 0,0 2 7 15,2-2-10-15,-4 0 2 16,2 0-2-16,0 0 1 16,-3 0-1-16,-6 0-8 15,1-7-129-15,-3-5-345 0</inkml:trace>
  <inkml:trace contextRef="#ctx0" brushRef="#br0" timeOffset="59766.2912">7178 10771 1283 0,'0'0'161'0,"0"0"-89"15,0 0-17-15,0 0 38 16,0 0-24-16,0 0-36 15,0 0-12-15,73-65-2 16,-46 49-9-16,0 2-9 16,1 2-1-16,-2 2-15 15,6-1-96-15,-8 5-161 16,-10 1-290-16</inkml:trace>
  <inkml:trace contextRef="#ctx0" brushRef="#br0" timeOffset="59962.9033">7005 11088 1217 0,'0'0'180'0,"0"0"-131"15,0 0-40-15,92-44 1 16,-22 8 0-16,36-19-10 15,-12 7-124-15,-10 3-1149 0</inkml:trace>
  <inkml:trace contextRef="#ctx0" brushRef="#br0" timeOffset="85951.2227">14315 9553 810 0,'0'0'105'0,"0"0"5"0,0 0 4 16,0 0 48-16,0 0-25 15,-83-78-8-15,61 61-49 16,-4-1-14-16,-3 0 5 15,-5-2 8-15,-5 1 6 16,-4 1-2-16,-5 3-46 16,-4 1-9-16,-3 4-1 15,-2 1 5-15,-1 5-17 16,0 4-9-16,0 0 0 16,7 0-5-16,2 9 9 0,1 3-8 15,3 1 5 1,1 3-1-16,2 2-4 0,-2 1 9 15,-2 6-9-15,-3 0-1 16,1 1 1-16,-1 4-1 16,6-5 0-16,4-2 0 15,4 4 0-15,10-4 0 16,4 5-1-16,4 3 1 16,5 5 0-16,1 8 5 15,-1 2-6-15,5 9 2 16,-2 1-1-16,2 5 5 15,1 1 3-15,3 1 1 16,1 3 9-16,2 13 13 0,0 16-15 16,19 23 6-16,11 0 5 15,12-8 1-15,12-15-6 16,-1-28-4-16,25 2 3 16,8-7 11-16,8-9-2 15,18-1 0-15,-6-19 1 16,5-10 6-16,5-10-11 15,-1-6 6-15,-6-7-9 16,-4 0 12-16,-6-7-2 16,-7-9-7-16,-5-6-8 15,-15-3-5-15,-14 2-2 16,-15 0 3-16,-3-6-2 16,4-5 0-16,5-10-4 0,0-8-1 15,-4-5 8 1,-8-1-4-16,-1-17-6 0,-6-14-4 15,-8-17 4-15,-10-3 1 16,-12 9-6-16,0 11 5 16,-16 11 2-16,-10 1-7 15,-1 12-1-15,0 8-1 16,5 14 0-16,-6 3 0 16,-4-5-1-16,-8-6 1 15,-5-1 0-15,-4 4 0 16,0 4 1-16,-5 5 0 15,1 2 0-15,-4 3 0 0,0 3 0 16,-1 6 1 0,3 5-1-16,-2 7 0 0,0 7 0 15,1 6 0-15,-1 0 0 16,-1 6-9-16,3 11-17 16,4 5-10-16,9 3-37 15,14 4-101-15,24 14-127 16,4-7-333-16,11-9-318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08:35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4885 7342 232 0,'0'0'1236'0,"0"0"-1101"15,0 0-85 1,0 0 67-16,0 0-3 0,0 0-50 16,-3-21-33-16,27 8-18 15,9-4 5-15,13-6-8 16,11-4-2-16,7-4-2 15,3-2-6-15,5-1-36 16,7-2-179-16,-18 10-190 16,-19 4-572-16</inkml:trace>
  <inkml:trace contextRef="#ctx0" brushRef="#br0" timeOffset="173.5279">4851 7452 1580 0,'0'0'168'16,"0"0"-168"-16,0 0-3 16,82-23 3-16,9-16 13 0,34-23-7 15,15-9-6-15,-10-3 0 16,-27 6-98-16,-43 24-242 16,-22 7-593-16</inkml:trace>
  <inkml:trace contextRef="#ctx0" brushRef="#br0" timeOffset="391.8606">5298 6730 1770 0,'0'0'172'0,"0"0"-153"16,0 0-19-16,0 0-11 15,123-19 11-15,-32 19 0 0,26 16 8 16,-6 11-2-16,-24 5 16 15,-34 4 29-15,-31 12-30 16,-22 38-14-16,-46 42 1 16,-43 17-8-16,-2-25-120 15,0-33-552-15</inkml:trace>
  <inkml:trace contextRef="#ctx0" brushRef="#br0" timeOffset="957.2269">4900 10611 1741 0,'0'0'224'0,"0"0"-180"15,0 0-17-15,0 0 10 0,0 0 4 16,103-53-11-16,-49 24-23 16,4 2-7-16,0-1-59 15,3 4-188-15,-17 7-102 16,-18 7-379-16</inkml:trace>
  <inkml:trace contextRef="#ctx0" brushRef="#br0" timeOffset="1103.8799">4894 10822 1360 0,'0'0'173'0,"0"0"-133"16,0 0 0-16,0 0 0 15,0 0 3-15,0 0 43 0,96 11-15 16,-34-50-47-16,32-34-24 15,-13 9-110-15,-27 7-394 0</inkml:trace>
  <inkml:trace contextRef="#ctx0" brushRef="#br0" timeOffset="1321.7833">5082 10186 1859 0,'0'0'219'16,"0"0"-174"-16,94-8-44 16,-6 6 6-16,28 2 22 0,2 19 22 15,-21 10-10 1,-33 7-14-16,-28 20-13 0,-36 41-14 16,-33 25 0-16,-53 30-21 15,-8-29-246-15,-5-32-923 0</inkml:trace>
  <inkml:trace contextRef="#ctx0" brushRef="#br0" timeOffset="3326.1598">5206 14877 1508 0,'0'0'176'0,"0"0"-116"0,0 0-35 16,0 0 86-16,0 0 2 16,0 0-43-16,55-91-30 15,-13 54-16-15,6 0-5 16,10 4-13-16,-4 4-6 16,-5 8-11-16,-6 8-145 15,-9 13-116-15,-11 0-126 16,-15 5-367-16</inkml:trace>
  <inkml:trace contextRef="#ctx0" brushRef="#br0" timeOffset="3516.9882">5201 15145 1023 0,'0'0'129'0,"0"0"-95"0,0 0-6 15,0 0 81-15,0 0 44 16,108-16-52-16,-28-37-21 15,1-5-31-15,-9-1-21 16,-2 1-12-16,-17 10-16 16,19-22-87-16,-8 7-233 15,-19 11-670-15</inkml:trace>
  <inkml:trace contextRef="#ctx0" brushRef="#br0" timeOffset="3735.4897">5661 14297 1490 0,'0'0'179'15,"0"0"-152"-15,118-11-26 16,-4 11 10-16,16 5 75 16,-15 14 37-16,-34 4-26 15,-35 6-60-15,-10 14-23 16,-14 37-14-16,-24 47 0 15,-51 35-46-15,-13-25-193 16,-17-19-362-16</inkml:trace>
  <inkml:trace contextRef="#ctx0" brushRef="#br0" timeOffset="10449.1955">7112 5898 879 0,'0'0'114'16,"0"0"-49"-16,0 0 64 15,0 0 46-15,0 0-50 16,-100-57-19-16,76 52-2 16,-3 4-18-16,-2 1-41 15,-4 6 3-15,-3 13-15 16,-3 9-7-16,-1 9-3 0,3 8 1 15,4 9-1 1,1 6-6-16,7 4 0 0,7 3 14 16,9-4-5-16,9 0-10 15,0-1 12-15,9-1 3 16,12-2 3-16,6-1 5 16,6-5-4-16,6-8 17 15,7-4 0-15,6-9-18 16,8-7 10-16,4-11 28 15,3-6-10-15,0-8-14 16,-6 0-11-16,-8-13-6 16,-9-10-4-16,-8-5-13 15,-8-8-1-15,-6-6-5 0,-8-8 0 16,-4-4-2 0,-7-6-5-16,-3-3 5 0,0-3-6 15,-17-11 0-15,-1 7 1 16,-6-1 0-16,-4 4 0 15,1 14 5-15,-6-3-5 16,-3 6-1-16,2 7 6 16,-5 7-6-16,3 6 0 15,-1 8-13-15,-2 7-29 16,1 7-19-16,-1 7-46 16,-2 1-15-16,5 3-12 15,16 18-128-15,9-1-220 16,11-6-897-16</inkml:trace>
  <inkml:trace contextRef="#ctx0" brushRef="#br0" timeOffset="11187.3304">9256 5620 801 0,'0'0'101'16,"0"0"-32"-16,-94-25 43 0,44 21 41 15,-8 4 1-15,-6 11-28 16,-7 16-20-16,-14 24 7 16,-1 31 6-16,4 37 3 15,18 22-24-15,31 5-10 16,32-7-18-16,13-18-4 15,35-10 5-15,27-9-7 16,23-11-16-16,20-20 5 16,16-15-1-16,1-23 6 15,-2-16-3-15,-13-17-28 16,-23-9-3-16,-27-18-6 16,-7-24 10-16,-20-33-4 15,-11-28-9-15,-15-30-4 16,-19-18-10-16,-38-7 0 15,-16 5 0-15,-13 9 0 0,-5 28 5 16,-11 34 3-16,1 24-9 16,-3 25-5-16,14 21 4 15,16 12-11-15,17 9-18 16,12 0-28-16,8 11-25 16,5 16-96-16,7-1-197 15,7-3-564-15</inkml:trace>
  <inkml:trace contextRef="#ctx0" brushRef="#br0" timeOffset="11554.164">10207 5342 2051 0,'0'0'232'16,"0"0"-175"-16,0 0-48 16,0 0 9-16,99-81-11 15,-4 28 4-15,32-19-10 16,13-6-1-16,-13-1-45 16,-41 25-220-16,-41 13-353 0</inkml:trace>
  <inkml:trace contextRef="#ctx0" brushRef="#br0" timeOffset="11770.2308">10662 4668 1798 0,'0'0'198'0,"0"0"-165"16,0 0-33-16,149 7 0 16,-27 3 36-16,10 5 14 15,-19 5-19-15,-35 3-24 16,-39 0 5-16,-20 4-12 15,-6 11 1-15,-13 20 1 16,-22 2 4-16,-26 1-6 16,-11-3-84-16,-16-15-96 15,11-9-58-15,18-21-137 0</inkml:trace>
  <inkml:trace contextRef="#ctx0" brushRef="#br0" timeOffset="12086.2267">11559 4289 1726 0,'0'0'206'0,"0"0"-65"15,0 0-46-15,-94 66 4 16,67-24 9-16,10 4-39 16,16-1-20-16,4-2-30 15,28-7-7-15,16-7-5 16,9-5 2-16,5-7-8 15,-1-3 0-15,-7-3-1 16,-11 1 0-16,-12-1-1 16,-16 0 1-16,-14 3 1 0,-2 1 8 15,-28 2 0-15,-14 2-8 16,-10 0 0-16,-3-3 5 16,0-3-6-1,7-5-30-15,14-4-43 0,31-4-72 16,5-14-106-16,15-5-586 15</inkml:trace>
  <inkml:trace contextRef="#ctx0" brushRef="#br0" timeOffset="12324.5387">12055 4302 1587 0,'0'0'233'0,"0"0"-63"15,-91 0 0-15,53 17-48 0,2 10 8 16,7 6-22-16,11 8-23 16,11 2-33-16,7 1-28 15,25-3-15-15,34-2-8 16,32-10-1-16,28-17-9 16,8-12-111-16,-13-21-77 15,-36-4-170-15,-32-2-271 0</inkml:trace>
  <inkml:trace contextRef="#ctx0" brushRef="#br0" timeOffset="13490.7604">12566 4252 1169 0,'0'0'249'15,"0"0"152"-15,0 0-98 16,0 0-112-16,-86-14-89 0,58 34-16 16,-1 10 17-1,4 5-24-15,5 5-23 0,9 2-24 16,8-4-16-16,3-1-7 15,14-8-2-15,20-7-5 16,9-11 4-16,5-10-6 16,-2-1-34-16,-3-15-57 15,-14-9-18-15,-12-5 22 16,-12 0 49-16,-5 0 24 16,-3 0 13-16,-10 5 1 15,-2 2 0-15,0 8 34 16,3 2 16-16,3 9 17 15,3 3-13-15,2 0-30 16,2 12-18-16,2 9-5 16,0 4 15-16,16 4 5 0,9-4-9 15,7-1-3-15,5-7-3 16,4-5 0-16,-1-10-5 16,-6-2 5-16,-6-9-4 15,-10-12-1-15,-6-9 5 16,-12-11-6-16,-4-16-1 15,-32-24 0-15,-18-30-5 16,-10-5 0-16,9 20 5 16,12 28 0-16,18 38 0 15,6 10 1-15,0 5 18 16,1 7 4-16,6 8 4 16,8 8-14-16,4 38-12 0,16 29 1 15,30 25 1-15,17 8 4 16,7-5 1-16,-3-24-5 15,-16-29 7-15,-5-15-3 16,14-7-6-16,25-5-27 16,-3-9-46-16,-2-9-100 15,-18-6-42-15,-28-24 1 16,-4-8 5-16,-6-7 91 16,-18-3 90-16,-6 2 28 15,-6 5 140-15,-15 6 39 16,-6 6 18-16,-3 9-54 15,-1 6-10-15,0 8-60 16,2 1-32-16,7 7-8 0,1 13-9 16,6 10-16-16,9 6 2 15,6 0-9-15,0 3 2 16,19-5-2-16,10-8 0 16,6-7-1-16,6-10-7 15,0-9-24-15,-5-1-29 16,-6-19-4-16,-9-7 9 15,-9-6 33-15,-6-6 14 16,-6 3 7-16,0 4 1 16,0 7 0-16,0 11 66 15,0 9 17-15,-3 5-25 16,1 5-50-16,1 15-1 16,1 7 7-16,0-1 0 0,18 1-6 15,5-4-2 1,11-9-5-16,7-8 6 0,1-6-1 15,0-9 2-15,-7-16-2 16,-8-9 0-16,-12-8 1 16,-10-7-5-16,-5-5-2 15,-8 1 1-15,-11 4-1 16,-4 9 0-16,-3 9 1 16,0 10 3-16,1 12-4 15,4 6-1-15,8 3 0 16,7 10-13-16,6 12 7 15,4 7 1-15,19 3 6 16,8 3 0-16,3 5 1 16,1 0-1-16,-4 3 0 0,-3 4-1 15,-4-2 0-15,-3-1 1 16,0-2 2-16,4-6 17 16,5-7 4-16,11-9 9 15,24-11 3-15,30-9-5 16,37-20-6-16,12-15-18 15,-5-4-6-15,-24 0-14 16,-46 14-165-16,-29 7-637 0</inkml:trace>
  <inkml:trace contextRef="#ctx0" brushRef="#br0" timeOffset="14872.4941">6915 10962 1378 0,'0'0'193'16,"0"0"-121"-16,0 0-40 15,0 0 68-15,139 16 138 0,-6-16-30 16,31 0-49-16,12-6-21 16,-8-9-36-16,-19 1-21 15,-10 1-12-15,-10 3-25 16,-16 4-21-16,-26 1-14 16,-23 2-9-16,-23 2-1 15,-14 1 1-15,-4-2 0 16,-4 1-33-16,-3 1-23 15,-10 0-34-15,-6 0-78 16,-13 7-84-16,-11 7-139 16,-12 1-239-16</inkml:trace>
  <inkml:trace contextRef="#ctx0" brushRef="#br0" timeOffset="15083.4534">7214 11428 1980 0,'0'0'292'0,"0"0"-248"16,0 0-23-16,158 0 108 15,-26-11 51-15,20-3-76 16,2-1-59-16,-16-2-23 16,-24 4-13-16,-24 2-9 15,-23 8 0-15,-9 3-143 16,-25 0-340-16,-10 3-521 0</inkml:trace>
  <inkml:trace contextRef="#ctx0" brushRef="#br0" timeOffset="19685.4148">8165 14112 887 0,'0'0'120'0,"0"0"-72"0,0 0 44 16,0 0-9-16,0 0 27 16,0 0 12-16,0 0-51 15,-92-2-3-15,71 12 20 16,0-1-14-16,-3 4 4 15,-3 2 1-15,-2 1-21 16,3 3-7-16,-4 1-6 16,3 0-6-16,0 1-9 15,5 1-8-15,1 2-4 16,6-1 2-16,1 2-4 16,0 3-7-16,5 1 5 15,0 3-3-15,2 0 0 16,4 0 1-16,1 2-2 15,1-1-4-15,1 1 1 0,0-2 1 16,0 0-8-16,0 2 8 16,0-1-1-16,4 1 2 15,1 0-2-15,2 2-1 16,0 3 2-16,1-1-2 16,3 4 1-16,0-4 0 15,0 0-1-15,1-3 5 16,4 0-11-16,-2-1 9 15,5-1 0-15,0 0 0 16,1-1-3-16,1-2-5 16,-1 2 6-16,0 0-1 0,1 0-5 15,1 3 5 1,-3 0 3-16,4-1-8 0,1 0 5 16,0-1 5-16,2-1 1 15,3 0-5-15,-2-3 5 16,1-3-5-16,4-1-5 15,-1-1 13-15,0-3-5 16,3-2-9-16,-4 1 8 16,1-1-3-16,-1 1-6 15,0-1 12-15,0-2-6 16,-3 0 0-16,7-1-5 16,-3-2 8-16,2 0 2 0,1-4-2 15,0-1-8 1,1-2 11-16,0-2 0 0,-1-5-6 15,-1 0 3-15,0 0 0 16,-3 0-8-16,6 0 8 16,-1 0-8-16,2-5 10 15,2 1-4-15,4-4 1 16,-1 1-8-16,4 0 10 16,-2-4-9-16,1 0 0 15,-1-2 0-15,-4-1 0 16,2-1 5-16,-5-2 0 15,-1-2-4-15,-2 0 7 16,1 0 7-16,0-2 1 16,-2-2-1-16,0-1-1 15,-3 2-2-15,-2-2-2 0,-4 2-4 16,0 1-1-16,-5 1-4 16,-2 3 8-16,2 0-4 15,-3-2-4-15,-2 4 5 16,2-2-5-16,-1 1-1 15,0 2 8-15,0-2-8 16,-1 1 7-16,-1 1-7 16,-1-1 0-16,0-2 0 15,-3-1 1-15,0 1-1 16,-2-1 8-16,4-1-8 16,-4-1 5-16,1-1-5 15,2-1 8-15,-1 2-1 16,0-3-7-16,-1 1 0 0,2 3 5 15,-3 1 0 1,-1 0-4-16,1 1 4 0,0-1-5 16,-4 0 5-16,3 0-4 15,-3-2 5-15,0-3-1 16,0 0-4-16,-2 1-1 16,-1-1 11-16,0-1-6 15,0 0 3-15,0-1-2 16,0-2 1-16,-4 1 1 15,-4-4 0-15,-1 0-2 16,0-1-1-16,0-1-4 16,0-1 8-16,0 1-3 0,-1 0 2 15,2 1-1-15,-1 1-7 16,1-1 5-16,-1 2-5 16,0-3 5-16,1 1-6 15,-2 4 1-15,1-2-1 16,-1 3 0-16,-1 2 0 15,2 2 0-15,-1 2 0 16,-1 0 0-16,1 0 0 16,-4 0 0-16,2 1 0 15,-1-3 0-15,-5 2 1 16,4-1-1-16,-3 1 1 16,-1 0-1-16,-2 0 0 15,0 0 1-15,-4 0 0 16,-3-2 0-16,1 1-1 15,-4-2 1-15,-1 2-1 0,-3-3 2 16,1 1-1-16,0 1 1 16,2 0-2-16,0 3 1 15,-2 1 0-15,1 2 0 16,0 0-1-16,-1 4 1 16,0 0 0-16,2 0-1 15,-1 3 0-15,1 1 0 16,1-1 0-16,0 4 0 15,1 0 0-15,2 1 0 16,-2 3-1-16,0 1 0 16,-3 0-5-16,-2 0 5 15,1 8 1-15,-5 2-1 16,2-1 1-16,-3 4-1 0,0-2 0 16,-1 1 1-1,1 2 0-15,0-1-1 0,3 1 1 16,3 1-1-16,2-1 0 15,1-1 1-15,2 1 0 16,4 0 0-16,0-2-1 16,-1 0 1-16,1-2-1 15,3 1 1-15,-2-3 0 16,2 0 0-16,4 1 0 16,-1-1 0-16,3-1 0 15,-1 3 0-15,2-3 0 16,-2 2 0-16,1 0 1 15,-1-1-1-15,1 0 1 0,-3 2-2 16,0 0 2 0,2 0 0-16,-2 0-1 0,3 0 1 15,0 0-1-15,3 0 1 16,1 0-1-16,0-1-1 16,2 1 0-16,-5 0 1 15,4 2 0-15,-2-2 0 16,-1 2 0-16,0-1 1 15,4-1-1-15,1-3 1 16,1 1-1-16,5-5 0 16,0 0-8-16,1-2 7 15,1 1 0-15,0-2 1 16,0 0 0-16,0 1-1 16,0-1 0-16,0 0 1 0,0 2-1 15,0-2 1 1,0 0-1-16,0 2 0 0,0-2 1 15,0 0 0-15,0 0 0 16,0 0 0-16,0 0 0 16,0 0 0-16,0 0 0 15,0 0-25-15,0 0-47 16,0 0-67-16,9 0-143 16,19 0-75-16,-1 3-302 15,-2 1-611-15</inkml:trace>
  <inkml:trace contextRef="#ctx0" brushRef="#br0" timeOffset="26902.0445">13171 16327 428 0,'0'0'822'0,"0"0"-709"0,0 0-85 15,0 0 30-15,90-14 105 16,-41 9 16-16,18-3-41 15,25 1-24-15,31-3-28 16,18 6-15-16,8-2 0 16,4-1-13-16,0-5-21 15,4-2-9-15,3-11-10 16,5-2-12-16,-2-7-5 16,2-4 22-16,-1-2-7 15,-3 0-1-15,-5-1-15 16,-18 8 0-16,-17 4 1 15,-32 7-1-15,-29 5 1 16,-24 7-1-16,-18 3-26 16,-8 4-57-16,-5 1 6 0,-13 2-2 15,-16 5-184-15,-8 5-263 0</inkml:trace>
  <inkml:trace contextRef="#ctx0" brushRef="#br0" timeOffset="27254.626">13802 16623 1905 0,'0'0'233'16,"0"0"-196"-16,0 0-27 15,0 0-1-15,162-5 122 0,19-23 0 16,38-11 4-16,17-9-48 16,-3-5-11-16,-28 5-21 15,-9 2-22-15,-14 2-11 16,-20 2-5-16,-28 5-17 16,-38 5 0-16,-32 10 0 15,-27 5 0-15,-14 5 0 16,-2 0 1-16,-2 3 0 15,-5-1 0-15,-8 6-1 16,-6 4-6-16,-12 5-101 16,-12 12-203-16,-9 3-277 0</inkml:trace>
  <inkml:trace contextRef="#ctx0" brushRef="#br0" timeOffset="47966.2123">17461 14442 992 0,'0'0'127'16,"0"0"-97"-16,0 0-20 16,0 0 58-16,0 0 57 15,0 0-18-15,-73-66-22 16,62 54-7-16,-5 3 4 15,-1-2-16-15,-3 0-12 16,-3 2 10-16,-1 1-7 16,-5 3-22-16,1 1 2 15,0 2 13-15,0 2-25 16,0 0-3-16,-1 3-5 16,2 9-2-16,-1 3 0 15,1 2 3-15,1 5 5 0,1 2-5 16,2 3-2-1,-2 2-4-15,7 0 6 0,1 4-6 16,1-1 1-16,5 4 8 16,3 3-1-16,2 2-5 15,2 3 4-15,4 5-2 16,0-1 2-16,0 5 0 16,12 0-5-16,3-2 0 15,3-1-2-15,1-3 5 16,1-3-1-16,2-4 2 15,-1-3-2-15,-2-1-4 16,4-4 0-16,-1-1 4 0,1-2-2 16,2-4-2-16,0-6 4 15,2-2 3-15,1-9 2 16,2-6 5-16,0-2 0 16,1 0 1-16,-1-16 2 15,0-6-3-15,-2-6-2 16,1-6 5-16,-3-9-4 15,-3-6-7-15,1-4-2 16,-3-5-2-16,-1-1-13 16,0-2 10-16,-2 4-5 15,-5 2-5-15,-2 5 10 16,-1 5-4-16,-7 3 1 16,-1 2 4-16,-2 3-6 0,0 3 0 15,-12 1 0-15,-5 3-5 16,-1 3 8-16,-3 4-3 15,-4 1-4-15,-2 3-2 16,-1 2 1-16,-3 5-1 16,-1 2 0-16,0 4 0 15,-3 3 0-15,-3 3-1 16,-3 0 0-16,1 3 1 16,-1 10-1-16,2 4-8 15,1 3-31-15,6 1-41 16,4 13-94-16,10-7-165 15,5-3-496-15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09:48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18454 5545 1824 0,'0'0'237'0,"0"0"-149"15,0 0-69-15,-13 129 45 16,7 6 27-16,-5 36 37 16,-1 17-21-16,-1 1-7 15,-10-17-41-15,-2-7-15 16,-5-3-9-16,1-5-8 15,-3-10-10-15,1-11-11 16,1-10 6-16,2-12-6 16,4-15 1-16,7-7-6 15,8-19 10-15,9-16-3 16,0-15-2-16,23-2 2 16,29 10-8-16,51 6 9 15,78-11 21-15,54-17 15 0,52-28 19 16,32-16-12-16,9-18-16 15,24-2-12-15,15-1-6 16,9 2-3-16,-8 3-13 16,-16 6 5-16,-33 5 7 15,-43 7-8-15,-51 4-6 16,-68 3-1-16,-63 3-5 16,-52 2-15-16,-42 2-63 15,-69-4-85-15,-17 0-104 16,-27-5-492-16</inkml:trace>
  <inkml:trace contextRef="#ctx0" brushRef="#br0" timeOffset="948.8774">18415 7686 1106 0,'0'0'139'0,"0"0"-35"15,0 0 47 1,0 0 16-16,0 0 10 0,138-5-13 15,-53-36-49-15,25-26-48 16,9-16-18-16,-1-17-10 16,-6-19-10-16,-6-12-10 15,4-22-10-15,2-12 5 16,-1-3-4-16,-4 6-8 16,-6 11-2-16,-5 10 0 15,-8 20 0-15,-16 28 1 16,-17 24 45-16,-12 23-6 0,-4 11-1 15,7-2-2 1,6 1 3-16,9 0-13 0,-3 13-11 16,2 10 0-16,0 13-7 15,1 1-8-15,0 24 5 16,8 26-4-16,5 30 5 16,4 37 8-16,1 14 3 15,-9 4 10-15,-6-4 1 16,-4-15 8-16,0 6 3 15,1 0-10-15,3 6-4 16,5-1 0-16,1 0 9 16,7-7-8-16,5-12-2 15,3-12-5-15,6-17-4 16,2-7 10-16,1-14 3 16,-2-9-6-16,-1-12-5 0,2-12 1 15,-4-9-4-15,0-7-6 16,-13-6 0-16,-13-1-3 15,-17-3 0-15,-4 0-5 16,0 0-1-16,1-2 0 16,-1-5-7-16,-21-8-68 15,-9 2-142-15,-12-6-817 0</inkml:trace>
  <inkml:trace contextRef="#ctx0" brushRef="#br0" timeOffset="2524.1279">20416 5518 818 0,'0'0'208'15,"0"0"2"-15,0 0 0 16,0 0-31-16,0 0-39 0,0 0-13 15,-2-7-39-15,2 7-37 16,0 0-31-16,0 14-11 16,0 8 34-16,0 10 26 15,0 12 4-15,0 7-26 16,0 8-20-16,0 14 1 16,2 18-3-16,-2 21-3 15,0 4-3-15,0-4-4 16,0-6 12-16,0-13 1 15,0 3-4-15,0 6-3 16,0-6-9-16,0 1 4 16,0-4 2-16,0-2-8 15,-2 1 8-15,-6-3-4 0,-3-3 0 16,-4-4 6 0,3-14 5-16,1-15 5 0,2-7 0 15,1-3-6 1,-1 7-5-16,1 8 0 0,-1 5-4 15,3-2 2-15,5-3-7 16,1-3 2-16,0-1 2 16,0-1 4-16,0 3-2 15,0-1-1-15,3 0-2 16,1 0-5-16,1-1-1 16,-2-2 1-16,0-3 1 15,-2-2-2-15,1-2 2 0,-2 1-1 16,0-1-2-1,0-2 3-15,-6 1-2 0,-1-2-6 16,0-1 5-16,1-4 0 16,2-1-5-16,-2-3 7 15,1-4-7-15,1-1 7 16,-2-3-2-16,2-3-5 16,-3-2 0-16,3-6 1 15,-1-3-2-15,-2-7 0 16,3-4-7-16,-14-27-71 15,-1-9-261-15,0-11-1108 0</inkml:trace>
  <inkml:trace contextRef="#ctx0" brushRef="#br0" timeOffset="3537.1718">19992 9251 1870 0,'0'0'320'0,"0"0"-127"0,0 0-70 15,0 0-3 1,0 0 19-16,-2 96-40 0,7-49-37 16,0 3-29-16,-4-2-15 15,-1-5-12-15,0-10-5 16,0-6 10-16,0-10-11 16,-1-10-1-16,-6-7 1 15,1-14-1-15,0-35-11 16,2-8-11-16,4-11 13 15,0 1 4-15,2 22 5 16,12 7 1-16,2 20 10 16,1 18-2-16,4 1 1 15,4 28 6-15,4 8 7 16,-1 5-4-16,-2 5-12 16,-3-4 3-16,-2-4-7 0,-6-9-2 15,-5-11 6-15,-2-8-6 16,-5-11 2-16,1-2 7 15,4-37 9-15,2-5-8 16,4-13 1-16,5-2-11 16,3 13 2-16,1 7 8 15,1 19-4-15,0 16 3 16,-2 4-7-16,1 24 5 16,-1 8-5-16,2 7-1 15,-4 0 5-15,-4-1-6 16,-2-5 0-16,-3-8-49 15,-2-10-75-15,3-15-130 16,-3-5-289-16,-3-17-379 0</inkml:trace>
  <inkml:trace contextRef="#ctx0" brushRef="#br0" timeOffset="4488.5071">20580 9196 1714 0,'0'0'345'0,"0"0"-246"16,0 0 6-16,0 0 70 15,0 0-21-15,89 39-30 16,-50-30-54-16,0-2-25 16,1-6 22-16,-4-1-40 15,-2-8-15-15,-8-11-11 16,-7-7 8-16,-7-4 0 16,-5-1-2-16,-7 2-5 15,0 5 16-15,-12 7 19 0,-6 5 2 16,-4 9-5-16,-3 3-7 15,-1 6-9-15,7 14-7 16,6 8-10-16,7 5 0 16,6 4 0-16,10 1-1 15,20-4 0-15,12-4-6 16,16-9-3-16,7-8-8 16,7-13-37-16,-2 0-37 15,-5-23-4-15,-12-9 8 16,-15-8-52-16,-15-7 69 15,-11-6 70-15,-11 0 20 16,-1 5 87-16,-1 7 12 16,-11 9 1-16,2 15-11 0,-3 9-28 15,-1 8-36-15,-3 16-18 16,-2 18-11-16,1 9 7 16,3 8 10-16,6 4-20 15,6-1-5-15,3-5-3 16,9-7-5-16,12-12-6 15,9-13 0-15,6-16-3 16,2-5-3-16,1-25-20 16,-6-14-4-16,-6-11 9 15,-9-4 15-15,-8-2 12 16,-7 7 1-16,-3 7 8 16,0 10-9-16,-3 11 12 15,-4 13 5-15,2 7 4 0,4 5-16 16,1 9-5-16,0 11-9 15,4 4 9-15,13 1-1 16,4-2-5-16,4-4 6 16,-1-6-12-16,-3-10-29 15,-2-3-19-15,-4-5 11 16,-5-14 25-16,-2-3 19 16,-4-4 5-16,-1 6 1 15,-1 3 10-15,0 7 11 16,-2 10-6-16,4 0-16 15,-1 10-1-15,1 14 1 16,2 9 16-16,0 7-3 16,-3 3-12-16,-1-3-1 15,-2-4 7-15,0-5-6 0,0-7-1 16,0-10 1-16,-4-11 0 16,2-3 12-16,-1-22-2 15,1-25-1-15,2-5 7 16,0-7 13-16,6-1 3 15,4 18-6-15,6 6 3 16,-4 13 3-16,1 18-10 16,3 5-14-16,4 14-1 15,4 12-1-15,4 9 7 16,-1 2-13-16,-5 2-1 16,-2-2-54-16,-13 12-98 15,-5-12-214-15,-2-6-1332 0</inkml:trace>
  <inkml:trace contextRef="#ctx0" brushRef="#br0" timeOffset="5892.8084">20769 10410 1104 0,'0'0'481'15,"0"0"-373"-15,0 0 63 16,15-92 7-16,-6 55-47 16,0-3-10-16,0 1-23 15,-3 1-18-15,-3 1-2 16,-2 5-6-16,-1 5 21 16,0 9-25-16,0 5 1 15,0 7-9-15,0 6-9 0,-3 0-24 16,0 22-12-16,-1 12-8 15,1 14 13-15,3 10 2 16,0 6-6-16,1-2-14 16,14-5 7-16,8-6-8 15,2-12-1-15,5-12 0 16,3-12 0-16,4-15-2 16,1-3 2-16,0-24-1 15,-4-12 0-15,-7-11-14 16,-6-8 14-16,-11-5-9 15,-5 0 10-15,-5 0 1 16,0 5 0-16,0 8 5 0,-6 10-4 16,-2 10 13-16,0 7 6 15,3 9-5-15,0 6 7 16,4 8-4-16,1 0-10 16,0 15-9-16,6 15 0 15,9 9 0-15,5 9 6 16,2 2-4-16,2 0-2 15,1-3 0-15,5-5 0 16,-2-4-8-16,-1-6 8 16,3-9 0-16,-2-4-2 15,2-7-5-15,0-4 5 16,3-6-4-16,1-2-10 16,-1 0-8-16,1-5-5 0,-1-7-26 15,1-3-24-15,-2-3-53 16,6-18-143-16,-8 4-357 15,-6-3-1065-15</inkml:trace>
  <inkml:trace contextRef="#ctx0" brushRef="#br0" timeOffset="7135.7204">19221 6989 1219 0,'0'0'281'0,"0"0"-41"15,0 0-74-15,0 0-35 16,145 17 62-16,-5 2 19 16,31 1-31-16,4-8-75 15,-18-5-45-15,-32-7-7 16,-31 0-24-16,-27 0-19 16,-24 0-4-16,-14 0-7 15,-10 0-31-15,-25 0-131 16,-17 0-147-16,-19 3-351 0</inkml:trace>
  <inkml:trace contextRef="#ctx0" brushRef="#br0" timeOffset="7470.4369">19344 6799 1776 0,'0'0'208'16,"0"0"-151"-16,0 0-13 15,0 0 49-15,0 0-19 16,0 0-49-16,0 0-12 16,-39 33-1-16,20 7 30 15,-3 5-7-15,-3 3-8 16,1-2-14-16,6-3 1 0,3-7-8 15,11-6-6 1,4-9-10-16,14-2-14 0,33 0 14 16,33 4 9-16,32 7 1 15,16 3 1-15,5-6-1 16,-8-11-88-16,-36-8-294 16,-17-8-1026-16</inkml:trace>
  <inkml:trace contextRef="#ctx0" brushRef="#br0" timeOffset="7874.3969">20526 7086 1465 0,'0'0'233'0,"0"0"-133"16,0 0 111-16,0 0-23 15,0 0-28-15,0 0-86 0,0 0-56 16,-46-8-2 0,104 14 75-16,37 0 9 0,31-4-41 15,9-2-33-15,-12 0-10 16,-32 0-8-16,-30-3-7 16,-19-2-1-16,-8-1-90 15,5-8-154-15,-5 0-105 16,-9-2-362-16</inkml:trace>
  <inkml:trace contextRef="#ctx0" brushRef="#br0" timeOffset="8129.7915">21015 6827 1684 0,'0'0'210'0,"0"0"-86"15,0 0-66-15,0 0-24 0,0 0 103 16,0 0 7-1,116 68-36-15,-53-36-41 0,6-1-18 16,1 3 5-16,-3-1-10 16,-7-1-15-16,-10 1-5 15,-12-1-2-15,-14-1-13 16,-20 3 3-16,-8 0-2 16,-56 13 5-16,-58 13-3 15,-74 15-6-15,-61 5-6 16,39-20-227-16,17-14-658 0</inkml:trace>
  <inkml:trace contextRef="#ctx0" brushRef="#br0" timeOffset="11698.4385">12124 6571 1840 0,'0'0'237'16,"0"0"-126"-16,0 0 92 15,0 0-71-15,0 0-30 0,0 0-37 16,83-20-3-16,8 3-8 15,24-6-24-15,-4 0-20 16,-23 4-8-16,-32 7-2 16,-24 8-83-16,0 4-153 15,-8 1-250-15,-12 9-309 0</inkml:trace>
  <inkml:trace contextRef="#ctx0" brushRef="#br0" timeOffset="11862.8942">12167 6836 1635 0,'0'0'200'0,"0"0"4"16,0 0-141-16,0 0 6 15,0 0 38-15,148-14-17 16,-29-31-43-16,8-8-27 0,-20 3-20 16,-26 4-52-16,-36 17-233 15,-22 5-453-15</inkml:trace>
  <inkml:trace contextRef="#ctx0" brushRef="#br0" timeOffset="12088.6091">12622 6324 783 0,'0'0'1323'16,"0"0"-1187"-16,0 0-105 15,81-25 6-15,-1 25 59 16,23 12 51-16,-4 15-4 15,-21 2-45-15,-24 3-44 0,-24 1-22 16,-4 9-18 0,-10 7-6-16,-15 12-1 0,-9 1-7 15,-45 12-4-15,-48 14-95 16,8-14-233-16,1-15-600 0</inkml:trace>
  <inkml:trace contextRef="#ctx0" brushRef="#br0" timeOffset="15701.1514">13436 4954 651 0,'0'0'97'0,"0"0"11"0,0 0 2 16,0 0-16-16,0 0-19 15,0 0-14-15,-84-41 20 16,70 36-39-16,1 0 6 16,-1 1 28-16,-2 0-4 15,1 1-26-15,-3 2-23 16,-2-1-7-16,-2 2 6 15,-3 0-3-15,-3 0-1 16,-4 3 2-16,-4 7-4 16,-1 2 5-16,-6 4-4 15,-1-1 11-15,-3 4-3 16,-3 3 7-16,0 0 10 16,-1 2 23-16,0 3-10 15,-1 2-18-15,3 4 1 0,4 3-10 16,5 3-6-16,4 7-10 15,7 3 4-15,7 4-4 16,5 6 5-16,4 16 10 16,5 14 2-16,5 14 14 15,3 2-6-15,0-5-10 16,4-5-2-16,13-8 0 16,2-2-4-16,-2-11 0 15,2-16-6-15,-4-15-2 16,3-2 2-16,1 7 7 15,11 5 3-15,2 5 10 16,6-5-9-16,2-6-3 16,2-8-2-16,0-7 7 15,1-9-4-15,1-9 0 0,5-11 13 16,1-3 6-16,8-15-9 16,5-12-13-16,4-11-3 15,3-6-4-15,-3-4-7 16,-4-3 4-16,-5 0-4 15,-4-3-1-15,-9 1 1 16,1-14-1-16,-4-13-5 16,-4-14 7-16,-6-5-7 15,-11 7 8-15,-9 19-1 16,-11 22 4-16,-1 10-5 16,0 3 1-16,-3-8 2 15,-9-5 2-15,-7-10-10 0,-1 7 7 16,-5 2 0-1,-3 3-3-15,-1 2 3 0,1 6-2 16,-2 4-5-16,2 3 8 16,-2 2-2-16,0 3-7 15,-3 2 5-15,-1 1 3 16,-4 2-8-16,-6 3 0 16,-4 3 0-16,-6 4 0 15,-5 7-1-15,-2 5 1 16,-4 2 0-16,4 6-1 15,4 9 0-15,6 3 1 16,6 5-1-16,3 3-7 16,5 4-32-16,1 11-40 15,-10 34-117-15,10-11-192 0,2-5-662 0</inkml:trace>
  <inkml:trace contextRef="#ctx0" brushRef="#br0" timeOffset="19401.2601">14512 6733 1179 0,'0'0'153'0,"0"0"-119"15,0 0-34-15,0 0 10 16,0 0 58-16,85 17 24 15,-45-13 0-15,5-4-1 16,10 0-6-16,8 0-13 16,5-4 1-16,5-8-14 15,1-5-16-15,-3-2-10 16,-1-4-5-16,-7-3-5 16,-8-1-14-16,-9-1 6 15,-3-5 4-15,-8 0 5 16,-4-6 14-16,-4-4-4 15,-6-5-12-15,1-6-5 16,-4-2-4-16,-1-4-3 16,-3-6-8-16,-3 1 4 0,-3 2-5 15,-4 3 6-15,-4 2-5 16,0 7 14-16,-1 4-10 16,-13 2 7-16,-4 4 8 15,-1 2-5-15,-5 3-4 16,-5-1 1-16,1 4 2 15,0 1-4-15,0-2 7 16,2 5-1-16,0 0 7 16,6 1-2-16,-1 1 5 15,1 5-1-15,3 0-7 16,-3 3 2-16,2 2-2 16,-3 3-7-16,1 1 3 0,-1 4-8 15,-3 1 1 1,-1 3-7-16,-1 1-1 0,-2 4 1 15,-2 0-1-15,-4 2 1 16,-4 11-1-16,-1 6 0 16,-2 6 0-16,-1 6 0 15,2 6 0-15,0 7 0 16,7 5 0-16,4 3 0 16,6 4 0-16,6 3 1 15,4 4 0-15,5 12-1 16,2 13-1-16,5 15 0 0,1-8 1 15,0-19-1 1,0-22 1-16,0-13 0 0,9 5 0 16,4 4 0-16,4 4 1 15,6-3-1-15,6-4 2 16,5-3 10-16,7-7-6 16,6-3 4-16,4-6 8 15,8-9 9-15,4-4 6 16,1-8 1-16,3-7-4 15,-1 0 6-15,-2-14-11 16,-3-5 2-16,-4-6-10 16,-3-3-5-16,-8-1-2 15,-6 0 2-15,-9 5-4 16,-7 2-2-16,-9 5 0 16,-7 3 1-16,-5 4 0 0,-3 4-5 15,0 2 4-15,-2 2-6 16,-17 2-1-16,-54 33-102 15,4 6-243-15,-14 3-544 0</inkml:trace>
  <inkml:trace contextRef="#ctx0" brushRef="#br0" timeOffset="28289.9227">4976 10205 1512 0,'0'0'182'0,"0"0"-124"16,0 0 37-16,0 0-38 15,0 0-33-15,103-87-14 0,-15 58-3 16,26-3-5-16,-4 6-1 15,-21 6-1-15,-11 13-153 16,-38 7-160-16,-10 0-333 0</inkml:trace>
  <inkml:trace contextRef="#ctx0" brushRef="#br0" timeOffset="28444.0772">5136 10466 1352 0,'0'0'225'0,"0"0"-177"15,0 0-32-15,0 0-16 16,0 0 0-16,0 0 0 0,105-38 1 16,5-30-1-16,-9 7-66 15,-24 11-301-15</inkml:trace>
  <inkml:trace contextRef="#ctx0" brushRef="#br0" timeOffset="28683.249">5409 9738 1523 0,'0'0'175'0,"0"0"-117"16,0 0-47-16,0 0-10 16,89 19 19-16,-7 10 67 0,3 4 1 15,-3 3-24 1,-13 4-22-16,-26 4-22 0,-9 23-5 15,-34 33 0-15,-60 38-4 16,-69 29-5-16,-63 12-6 16,29-39-164-16,14-31-415 0</inkml:trace>
  <inkml:trace contextRef="#ctx0" brushRef="#br0" timeOffset="29773.0099">14401 10902 1228 0,'0'0'160'16,"0"0"-99"-16,0 0 83 15,0 0-25-15,0 0-46 16,0 0-45-16,54-55-21 0,-15 40-5 16,4-3-1-1,6 3-1-15,0 1-6 0,-6 4-116 16,-6 4-68-16,-14 6-71 15,-18 2-71-15,-5 16-81 16,-27 7 147-16,-15 8 258 16,-7 3 8-16,0 1 275 15,4-2 17-15,9-4-104 16,14-6-54-16,12-8-54 16,10-8-46-16,9-7-15 15,22-2 0-15,27-12 4 16,3-14-21-16,33-18-2 15,-15 5-190-15,-25 4-519 0</inkml:trace>
  <inkml:trace contextRef="#ctx0" brushRef="#br0" timeOffset="29991.0747">14838 10629 1358 0,'0'0'156'16,"0"0"-117"-16,0 0-32 15,0 0-7-15,0 0 10 16,0 0 51-16,123-25 10 16,-63 18-27-16,1 0-6 15,0 2-13-15,-6 5-10 16,-7 0-15-16,-14 0 0 16,-12 5-42-16,-22 11-140 0,0-3-116 15,-10 0-275-15</inkml:trace>
  <inkml:trace contextRef="#ctx0" brushRef="#br0" timeOffset="30279.6711">15015 10444 937 0,'0'0'348'16,"0"0"-259"-16,0 0-4 15,0 0-35-15,0 0-31 16,0 0 58-16,80 26 44 0,-31 4-13 16,8 5-36-16,4 3-20 15,-1-1-18-15,-5 0 5 16,-9-2-2-16,-10 1-12 16,-15-3-10-16,-15 2-3 15,-13 5 7-15,-52 9 16 16,-59 15 2-16,-72 20-18 15,-50 12-19-15,36-21-48 16,25-14-448-16</inkml:trace>
  <inkml:trace contextRef="#ctx0" brushRef="#br0" timeOffset="34130.9004">5188 13741 1400 0,'0'0'160'0,"0"0"-124"16,0 0-4-16,2-87 19 15,32 59-7-15,6 0-8 16,14-2 2-16,5 1-19 16,2 2-8-16,-1 6-11 15,-3 7-11-15,-12 14-148 16,-16 2-156-16,-16 12-437 0</inkml:trace>
  <inkml:trace contextRef="#ctx0" brushRef="#br0" timeOffset="34283.1102">5230 13914 1045 0,'0'0'134'16,"0"0"-96"-16,0 0 14 16,0 0-23-16,0 0 45 15,0 0 39-15,95-14-50 16,-10-47-36-16,21-19-27 15,1-4-20-15,-28 18-236 16,-28 18-612-16</inkml:trace>
  <inkml:trace contextRef="#ctx0" brushRef="#br0" timeOffset="34504.905">5537 13176 1287 0,'0'0'127'16,"0"0"-127"-16,94 13-6 16,0 0 6-16,31 10 79 15,-5 3 40-15,-26 1 5 16,-34 4-38-16,-31 15-51 16,-29 41-20-16,-66 63-15 15,-78 37 0-15,-80 29-57 16,20-45-239-16,17-38-851 0</inkml:trace>
  <inkml:trace contextRef="#ctx0" brushRef="#br0" timeOffset="36342.838">8268 12884 71 0,'0'0'856'0,"0"0"-763"16,0 0 27-16,0 0 43 16,0 0-34-16,0 0-30 0,0 0-1 15,-97-39 1-15,72 38 0 16,-5 1-17-16,-6 0 13 16,-5 6-11-16,-3 6-5 15,-2 4-21-15,-2 3-11 16,-2 2-4-16,6 0 6 15,1 3-8-15,7-3-3 16,8 4-6-16,4 0-12 16,7 3 2-16,4 2-1 15,6 4 4-15,2 2-1 16,4 4 0-16,1 1-7 16,0 1-3-16,9 3 4 15,7 0-5-15,2-2 5 16,4-2-3-16,4 1-14 15,0-4 8-15,3-1 2 0,-1-1-1 16,0-2 1-16,1-4-1 16,-4-2-8-16,2-3 4 15,0-7-5-15,0-3 1 16,0-5-1-16,-2-3 9 16,3-4-9-16,0-3 10 15,-2 0-4-15,1 0 2 16,0-6 3-16,1-6 3 15,0-2 0-15,2-6 5 16,2 0 0-16,0-3 1 16,0-5-4-16,-1 2 1 15,-4-3-5-15,-2 4 1 16,-4 0-2-16,-2 2 4 0,-2 1-2 16,-5 4 2-1,0-1 8-15,-5 0 0 0,-1-1-6 16,-3-4 0-16,-1-1-5 15,-2-4 2-15,0-7-1 16,-14-5-7-16,-5-3-1 16,-5-5-5-16,-4-2-1 15,-6 4 1-15,4 0-1 16,-5 7 1-16,-1 3 0 16,2 2-1-16,-1 5 1 15,3 6 0-15,2 2 0 16,0 4 0-16,5 3 0 15,0 7 0-15,1 5-1 16,3 3 0-16,-5 0 0 0,3 10 0 16,-1 7-1-16,2 6-5 15,11 2-27-15,8 2-61 16,27 5-115-16,15-8-320 16,16-10-384-16</inkml:trace>
  <inkml:trace contextRef="#ctx0" brushRef="#br0" timeOffset="37095.08">9962 12647 1026 0,'0'0'133'0,"0"0"80"15,-113 26 10-15,61 6-21 16,-3 12-27-16,1 23-41 15,-4 20-30-15,9 24-14 16,14 10-12-16,23-1-12 16,12-8-13-16,21-13 6 15,14-7-5-15,6-7-14 16,-2-14-13-16,-3-17-5 16,-5-14-10-16,0-9-1 15,10 1 7-15,2-3-8 0,8-2 1 16,-3-13-5-16,2-12 3 15,2-2 5-15,1-21-2 16,1-15-4-16,4-11 2 16,-3-9 4-16,0-16-5 15,-6-13-8-15,-6-16 0 16,-12-8 8-16,-18 7-8 16,-13 7 3-16,-8 6-3 15,-20 5-1-15,-5 11 2 16,-1 17 13-16,2 15 1 15,-7 6-4-15,-7-2 3 16,-13 2-9-16,-8 1-6 16,-3 11 0-16,7 11 0 0,11 6-1 15,10 5-13-15,17 1-66 16,25 0-110-16,8 0-279 16,19 0-252-16</inkml:trace>
  <inkml:trace contextRef="#ctx0" brushRef="#br0" timeOffset="37308.1795">10367 12400 780 0,'0'0'1435'0,"0"0"-1349"16,0 0-80-1,0 0 1-15,111-95-6 0,-23 52 0 16,-4 2-1-16,14-8-120 16,-30 15-387-16,-31 8-579 0</inkml:trace>
  <inkml:trace contextRef="#ctx0" brushRef="#br0" timeOffset="37544.1038">10629 12015 1635 0,'0'0'190'16,"0"0"-145"-16,0 0-33 0,0 0 7 15,121-1 56-15,-61 1 13 16,1 12-34-16,-9 10-30 16,-7 10-12-16,-15 6 7 15,-15 7-6-15,-15 6 8 16,-3 1-7-16,-24 2-3 15,-6-5-11-15,2-4 0 16,10-4-55-16,15-14-159 16,6-12-340-16</inkml:trace>
  <inkml:trace contextRef="#ctx0" brushRef="#br0" timeOffset="37844.7322">11260 11944 1704 0,'0'0'187'0,"0"0"-28"16,0 0-5-16,-51 107-42 15,51-70-27-15,9-2-29 16,20-1-16-16,8-4-12 16,9-6-2-16,-1 0-10 15,1-7-9-15,-7 0-6 16,-6 0 5-16,-9-1-5 15,-11-1-1-15,-10 3 1 16,-3 0 5-16,-16 1-5 16,-20 2 1-16,-13 0-2 15,-6-2-53-15,-2-4-30 0,11-5-82 16,19-10-93-16,15 0-221 16,12-14-838-16</inkml:trace>
  <inkml:trace contextRef="#ctx0" brushRef="#br0" timeOffset="39325.0528">11728 12039 1862 0,'0'0'215'0,"0"0"-85"16,0 0 2-16,0 0-31 15,-86 62 9-15,68-23-20 16,9 3-42-16,6 0-14 0,3 0-11 15,12-3-17-15,19-5-6 16,13-7-1-16,9-7-69 16,7-11-120-16,5-9-37 15,4-6-94-15,-4-19-77 16,-9-7-5-16,-12-7-269 16,-15-2 672-16,-15 2 261 15,-13 5 82-15,-1 6 23 16,-16 7-22-16,-7 8-60 15,-7 8-99-15,-7 5-54 16,-1 2 16-16,0 18-52 16,2 8-31-16,8 7-25 0,4 6-6 15,11 0-14 1,7 0-12-16,6-6-7 0,3-4 0 16,18-9-1-16,6-8 0 15,3-10-32-15,4-4-16 16,-3-9-17-16,-3-15 28 15,-4-6 8-15,-7-6 14 16,-4 0 16-16,-7 0-1 16,-3 8 2-16,-3 5-1 15,0 10 31-15,0 9 13 16,0 4-12-16,0 0-26 16,0 19-6-16,0 5-1 15,0 4 0-15,8 2 0 16,6-2 1-16,9-5 0 15,1-4-1-15,7-8 1 0,3-9 0 16,2-2 0-16,-1-15-1 16,-1-14-14-16,-5-22 6 15,-6-27 8-15,-14-28-5 16,-9-14 5-16,0 17 0 16,-11 26 1-16,0 36 0 15,-1 16 0-15,2 4 58 16,-3 12 6-16,1 9-22 15,-4 14-30-15,2 36-11 16,7 29 23-16,7 24-7 16,15 6-16-16,15-17 5 15,2-25-5-15,-2-27 7 16,5-10-8-16,12 0-6 0,10-5-41 16,4-7-68-16,-3-16-30 15,-11-3 27-15,-10-26 46 16,-13-14 45-16,-8-10 21 15,-12-8 6-15,-4 3 6 16,-3 7 72-16,-16 12 72 16,-5 13-11-16,-4 11-51 15,-5 13-42-15,-1 0-17 16,0 18-13-16,4 11-1 16,6 5-6-16,7 2-2 15,10 0-6-15,7-1-1 16,0-7 1-16,15-4-1 15,9-9 0-15,0-7-14 16,3-8-12-16,-1 0-13 16,-3-19 9-16,-6-4 13 0,-6-1 16 15,-5 1 1-15,-3 2-1 16,-3 6 1-16,0 9 50 16,0 3-2-16,0 3-31 15,-7 11-16-15,0 12 0 16,1 2 8-16,5 3 0 15,1 0-3-15,3-5 2 16,15-5 1-16,9-4-9 16,7-11 1-16,5-3 8 15,-1-6-8-15,-3-20 6 0,-7-6-6 16,-7-10-1 0,-12-4-1-16,-7-4 0 0,-2 7-5 15,-6 7 6-15,-11 9 1 16,4 11 0-16,0 7 0 15,5 7-1-15,2 2 0 16,4 6-7-16,2 13 6 16,0 4 0-16,5 4 1 15,9 2 0-15,5 1 1 16,3 2-1-16,2-2 2 16,-1 3-1-16,2 0 6 15,-1-1 7-15,-1-2 5 16,-2-1 2-16,2-4 5 15,-1-3 3-15,3-6 4 16,2-3-1-16,3-5 4 0,4-7 0 16,4-1 4-16,4-2-1 15,4-12-4-15,-2-1-4 16,1-1-4-16,-3 2-11 16,-6 0 11-16,-6 2-9 15,-8 0-6-15,-6 5 0 16,-7-1-4-16,-6 3-1 15,-1 2-1-15,-2 2-5 16,0 0-1-16,0-1-36 16,-8 2-65-16,-11 0-50 15,-39 10-79-15,4 9-273 16,-3 1-339-16</inkml:trace>
  <inkml:trace contextRef="#ctx0" brushRef="#br0" timeOffset="51025.347">7825 16500 751 0,'0'0'320'16,"0"0"-192"-16,0 0-94 0,-107-30 34 15,75 25 81-15,-1 1 8 16,-2-1-56-16,4 2 10 16,-6 3-16-16,2 0 19 15,-3 0 8-15,3 9-82 16,-2 8-25-16,1 7-8 15,0 5-7-15,-5 7 1 16,-3 2 16-16,-1 2-2 16,-1 4 9-16,4-1-7 15,-1 5-2-15,7-2-9 16,3 2-5-16,5 1 0 16,7 4-1-16,4-1 11 15,4 1-9-15,6 5-2 16,7-3 1-16,0-2 0 0,0-4 0 15,7-6 3-15,10-3-4 16,2-3 0-16,5 0 1 16,3-3 0-16,7 0 0 15,-1-3-1-15,7 0 1 16,-4-3 5-16,4-2-5 16,-1 1 0-16,-3-8-1 15,0-4 2-15,-4-1-2 16,0-9 9-16,1-3 1 15,-4-2 4-15,4 0 5 16,0-7 0-16,4-5 7 16,2 1-9-16,1 0-5 15,3 3-10-15,1 2-1 0,2 2 4 16,-1 1-4 0,2 3-1-16,-2 0 0 0,1 0 0 15,-2 0 0-15,-4 0 0 16,-1 0-1-16,-2 3 1 15,-4 3 0-15,0 1 0 16,-3 3 1-16,-1-4-2 16,3 2 1-16,-1 0 0 15,2 1 0-15,3 0 0 16,1 2 0-16,0 1-1 16,1 1 2-16,-4 3-1 15,0-1 0-15,-2 1 0 16,-1 1 0-16,-1-1 0 0,-3 0 0 15,-1 0 0 1,-2-2 1-16,-3-3-1 16,-1 1-1-16,-2-2 1 15,2 0 0-15,-2-1 0 0,4-2 0 16,2-4 1-16,0 4-1 16,5-4 1-16,1-3 0 15,1 0 0-15,0 0-1 16,0 0 0-16,2 0 0 15,-3-3 1-15,-4-4 0 16,-1 4-1-16,-1-1 0 16,-4-1 0-16,0 4 0 15,-2-3 0-15,1 4 0 0,1-3 0 16,0 0 0 0,4-3-1-16,3-1 1 0,-2-3-1 15,4-1 1-15,1 0 0 16,1 0 6-16,-1-5-5 15,4 3 15-15,-2-3-7 16,2 2 0-16,-3-2-3 16,-1-1-5-16,-6 1 9 15,3-2-2-15,-5 1-2 16,-1-1-4-16,-4 0 16 16,0-2-4-16,-2 0 5 15,0-2 2-15,-2-4-8 16,2-3-1-16,-1-2-3 15,1 1 0-15,-2 1-3 0,0 2 6 16,-2 4-11-16,3 3 0 16,-3 3 6-16,0 4-1 15,-2 4-5-15,0-2 5 16,-3 5 1-16,0-1-6 16,-2 4 4-16,1-1-3 15,-2-1 5-15,2 0-6 16,-2-1 13-16,1-5 1 15,0-3 1-15,-1-3 9 16,-3-10-16-16,0-7-1 16,0-9 2-16,-5-6-4 15,-7-10-4-15,-4-2-1 16,-2 0 5-16,2 5-6 16,-5 6 0-16,2 6 7 15,1 5-6-15,-3 6 0 0,0 1 5 16,0 5-5-16,-3 2 0 15,-2 3 0-15,-1 2-1 16,-6 1 0-16,-3 5 0 16,-5 0 0-16,-6 3 0 15,-4 0 0-15,-6 1 0 16,-2-2 1-16,-3 3 1 16,0-1-1-16,-1 3 6 15,2 1-7-15,1 3 2 16,4 2-1-16,2 1-1 15,5 0 1-15,7 0 0 16,3 0-1-16,8 0 0 16,3 0-6-16,1 0 6 0,3 0 7 15,-1 0-7 1,1 0 0-16,1 1 0 0,-2-1 0 16,-3 0-1-16,1 0 1 15,-1-8 1-15,-1-5 0 16,-1-4 0-16,1-3 0 15,-1-2 7-15,-2-2-6 16,1-2-1-16,-4 3 5 16,1-1-5-16,-5 0-1 15,-4 2 0-15,0 0 1 0,-6 1 0 16,-2 4-1 0,-3 2 0-16,-2 3 0 0,-4 5-1 15,-4 4 1-15,-18 3-1 16,-14 22-48-16,-12 14-136 15,18-1-118-15,20-8-555 16</inkml:trace>
  <inkml:trace contextRef="#ctx0" brushRef="#br0" timeOffset="67024.9066">12382 16958 401 0,'0'0'352'15,"0"0"-261"-15,0 0-47 0,0 0 32 16,0 0-5-16,-61-84-32 16,52 68-16-16,-2 2 9 15,0 3 13-15,-2 0 19 16,-1 0-17-16,-1 2-18 15,-3 1-1-15,0 0-19 16,-3 1-2-16,0 2-7 16,-1-1 1-16,-2 1-1 15,-2 2 1-15,-2 0 0 16,0 3-1-16,-3 0-1 16,-3 0 1-16,0 0 0 15,0 5 0-15,-3 7-1 0,0 2 0 16,-2 3-6-1,4 3 6-15,0 4-1 0,3 1-4 16,-1 1 5-16,0 5 0 16,0 2-8-16,3 4 9 15,-2 4-2-15,4 3 1 16,4 2-6-16,3 0 1 16,5-2 6-16,7 2-2 15,9-6 1-15,0 1-6 16,7 4 6-16,13-6 0 15,3 3-9-15,6 2 9 16,0-1-5-16,3 2 6 16,-1 3 1-16,2 1-1 15,0-4 0-15,1 3 0 16,1-5-1-16,2-1-6 16,4-8-14-16,0-2 4 15,2-6-8-15,1-3 9 0,3-3 6 16,-2-3 9-16,-2-4-12 15,2-6-22-15,-3-4 6 16,-1-3-14-16,-3 0-6 16,1-3 15-16,-4-9-16 15,-2-3 9-15,-4-6 27 16,-3-1 7-16,-3-4-5 16,-3-7 12-16,-4-6 25 15,3-7 41-15,-4-4-24 16,0-4-16-16,-4-3-13 0,3 1-13 15,-4 1 7-15,0 2-2 16,-3 4 2 0,-1 3-6-16,-5 3-1 0,-1-1 6 15,0 8 1-15,0-3 3 16,-1 2 11-16,-8 0-10 16,0 2-2-16,-2 1-8 15,-3 3 17-15,-3 1-2 16,-2 4 7-16,-3 2-4 15,2 3 7-15,-2 2-2 16,1 3 8-16,1 2 7 16,1 2 9-16,0 3-3 15,1 1-25-15,-3 3 1 0,3 2 11 16,-1 1 11 0,2 1-17-16,4 1 4 0,2 0 7 15,1 0-3-15,4 0 14 16,1 0 3-16,4 0-6 15,-1 0-5-15,2 0-2 16,0 0 3-16,0 0 12 16,0 0-2-16,0 0-10 15,0 0-16-15,0 0-6 16,0 0-9-16,0 0-2 16,0 0 2-16,0 0-10 15,0 0 9-15,0 0-1 16,0 0-7-16,0 0 0 15,0 0 0-15,0 0-1 16,0 0 2-16,0 0-1 0,0 0 1 16,0 0-1-16,0 0 4 15,0 0-5-15,0 0 0 16,0 0 0-16,0 0-1 16,0 0 1-16,0 0-1 15,0 0-57-15,0 1-84 16,0 2-51-16,0 6 1 15,0-3-159-15,2 0-635 0</inkml:trace>
  <inkml:trace contextRef="#ctx0" brushRef="#br0" timeOffset="70401.3606">11705 4813 871 0,'0'0'179'0,"0"0"-131"16,0 0-35-16,-91-38 143 16,61 31-4-16,-3 0-47 15,-3 3-76-15,-3 2 3 16,-2 2 41-16,-1 0 4 16,-7 3-51-16,4 11-17 15,-6 5 3-15,-1 4-5 16,0 7-5-16,2 7 0 15,2 5-1-15,1 6 0 16,3 4 1-16,2 3 3 16,2-1-4-16,2 1-1 0,2 3 2 15,4 1-1 1,-3 15-1-16,4 15 10 0,6 18-9 16,8 2 1-16,11-7-1 15,6-10 7-15,7-11-7 16,12-1 1-16,6-2-1 15,0-12-1-15,2-16 0 16,0-11 0-16,1-10 0 16,8 5-1-16,7-1 1 15,9 0 0-15,4-10 0 16,3-7 2-16,2-10 8 16,2-6-8-16,0 0 6 15,-4-17 3-15,-2-5-4 16,-6-5 3-16,-2-5 0 15,-4-8 1-15,-2-4 6 16,-4-9 13-16,-1-15-5 0,3-17 20 16,1-14-7-16,-6-3 10 15,-14 17-9-15,-4 21-13 16,-9 0 17-16,-6-9 10 16,1-1-22-16,-4 2-8 15,0 18 2-15,-4 13 15 16,-7-7-12-16,-8-5 0 15,-6-8 9-15,-4 3-6 16,-1 3-5-16,-2 4 9 16,-1 7-8-16,-2 4-9 15,3 7 0-15,0 7-3 16,1 4-5-16,-1 8-9 16,2 3 0-16,2 7 4 0,-4 4-5 15,2 0-6-15,-5 15-9 16,-3 14-117-16,-21 35-79 15,7-3-289-15,2-5-426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11:22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2958 11993 1068 0,'0'0'129'16,"0"0"-79"-16,0 0 66 15,0 0 48-15,0 0-47 16,0 0-5-16,-66-85-7 16,66 60-36-16,9-3-19 15,14-1-9-15,5 0 3 16,14 0-6-16,22 4-16 15,27 5 18-15,33 15 17 16,10 5-9-16,-7 17-22 16,-11 13-6-16,-19 2-4 15,0 0 6-15,0-1-3 16,-2-7-8-16,1-3-1 16,-4-5 3-16,1-4-1 15,-2-6-6-15,1-5 2 0,-3-1 1 16,-15 0 2-16,-18-10 1 15,-16 1 0-15,-3-6-4 16,9-2 1-16,6-3 4 16,14-3 3-16,13-1 10 15,19 4-3-15,20 9-5 16,7 7 0-16,-3 4 4 16,-2 3 2-16,-10 8-9 15,1 5 3-15,2 1 3 16,-7 4-2-16,-3 1-2 0,0 1 4 15,0 2-5-15,2 3 0 16,-3 0 1-16,1 1 8 16,0-2 2-16,0 0-7 15,4-4-3-15,-4-3 0 16,-2-5-1-16,-5-6 10 16,-4-9-2-16,-1 0 4 15,0-9 11-15,-16-9-6 16,-11-3-5-16,-16 0-4 15,-6-4-1-15,5-7 1 16,0-7-9-16,5-4-14 16,-9 0 6-16,-12 3-6 15,-8 4 0-15,-11 5-1 16,-6 4-6-16,-18 6-57 16,-15 6-109-16,-18 13-623 0</inkml:trace>
  <inkml:trace contextRef="#ctx0" brushRef="#br0" timeOffset="15139.9">18482 4964 199 0,'0'0'1107'0,"0"0"-918"16,0 0-38-16,0 0 27 15,0 0-37-15,0 0-30 16,29-32-37-16,-4 11-17 15,7-3 2-15,6 1 6 16,8-3 12-16,1 1-17 16,0 1-11-16,-1 3-6 0,-7 2-19 15,-6 4-16-15,-7 5-8 16,-8 4-6 0,-2 6-6-16,5 0-147 0,-3 3-103 15,-2 1-353-15</inkml:trace>
  <inkml:trace contextRef="#ctx0" brushRef="#br0" timeOffset="15847.3806">22143 4979 1672 0,'0'0'284'16,"0"0"-215"-16,0 0-50 16,0 0 66-16,91-18 23 15,-51 8-23-15,6 1 10 16,4-1-3-16,3-2-8 16,1 0-25-16,-4 0-20 15,-3 2-14-15,-7 1-14 16,-3-1 2-16,-4 3-5 15,-5 0-7-15,-5 1-1 16,-2 2 2-16,-3 4-2 16,-6 0-12-16,-9 5-153 15,-3 11-170-15,0 0-503 0</inkml:trace>
  <inkml:trace contextRef="#ctx0" brushRef="#br0" timeOffset="18247.8669">15841 5970 327 0,'0'0'684'0,"0"0"-604"16,0 0-47-16,0 0-17 16,0 0-9-16,0 0-7 15,12 11 45-15,13-2 32 16,10 2 29-16,11 2-26 15,10-2 4-15,18 3-1 16,19 0-13-16,16 5-9 16,5-1-5-16,-7-2-10 15,-4-6-15-15,-9-3 3 16,3-1 8-16,2 5 13 16,-3 3-10-16,-3 6-4 0,-8 1 0 15,-11-3-4-15,-13-2-10 16,-13-5-1-16,0-2 4 15,7 3-11-15,11 2 5 16,6 0 10-16,-1-1 7 16,-5-4-10-16,-1-1-7 15,-5-3 1-15,-3-1-7 16,-5-2 16-16,-6-2 4 16,-4 0-10-16,-3 0-9 15,-4 0-1-15,-5 0 3 0,-1-4-3 16,-3-2 3-16,0 2 4 15,-2-3-4 1,-3 2-6-16,1-3 3 0,-4 1-3 16,1 0-14-1,-1 0 11-15,-3 1-5 0,3-2-1 16,0 4-4-16,0-4 4 16,-2 1-5-16,4 0 7 15,-1-1-7-15,-1-1 8 16,3-2-9-16,0 0 0 15,1-2 0-15,0 1 0 16,-1 0 2-16,-4 1-1 16,0 1 0-16,-4 0-1 0,-4 3 2 15,-1 2-2 1,-5 2 1-16,0 1 5 0,-3 1-6 16,0 0 11-16,0-1 2 15,0-1 8-15,0 2-9 16,0-3-5-16,0 1-5 15,0 3 4-15,0-1-5 16,0-1 1-16,0 2-1 16,0 0 0-16,0 0 0 15,0 0 0-15,0 0 5 16,0 0-6-16,0 0 1 16,0 0-1-16,0 0-1 15,0 0 1-15,0 0-1 16,0 0-5-16,0 0 5 15,0 0 0-15,0 0-5 0,0 0 4 16,0 0-5-16,0 0-1 16,0 0-21-16,0 0-39 15,0 0-67-15,-1 0-60 16,-14 6-61-16,-2 8-265 16,-2-2-564-16</inkml:trace>
  <inkml:trace contextRef="#ctx0" brushRef="#br0" timeOffset="26500.7228">3549 10256 1005 0,'0'0'128'15,"0"0"-86"-15,-88-16 105 16,46 11-7-16,0 1-10 15,-2 0-37-15,2 3-14 16,-1 1-6-16,1 0-3 16,1 0-19-16,1 6-2 0,0 6-4 15,-5 5-29 1,-1 7 2-16,-5 5-11 16,-4 12-6-16,-6 7 12 0,-11 19-11 15,8-2 13 1,3 7-2-16,4 10-6 0,14 4-1 15,4 22 4-15,15 4-8 16,16-6-1-16,8-9 1 16,17-9-1-16,10-2 8 15,9-2-9-15,10 0 2 16,-1-12-1-16,-2-17 0 16,0-17 5-16,2-9-3 15,12-5 6-15,9 1 0 16,20-7 1-16,-7-12 5 15,-3-6 25-15,2-16 4 0,-1-28 30 16,20-30-7-16,0-31-2 16,-4-16-10-16,-20-7-19 15,-21 5-9-15,-16 8-12 16,-14 1-2-16,-14 0-12 16,-8 4 1-16,-8 2-1 15,-17 9 5-15,-2 19-6 16,-1 17 1-16,1 18 10 15,-2 8-1-15,-11 1-10 16,-8-2-6-16,-8 2-1 16,-4 9 0-16,6 7 5 15,5 9-8-15,10 7-20 16,8 4-97-16,6 17-68 0,8 8-145 16,4 1-268-16</inkml:trace>
  <inkml:trace contextRef="#ctx0" brushRef="#br0" timeOffset="36649.6366">8581 10452 995 0,'0'0'142'16,"0"0"-110"-16,109 34-14 15,-51-10 40-15,6 8 44 16,16 8-5-16,18 6-14 15,19 5 27-15,12 0-8 16,1-8-8-16,-3-9-18 16,-8-8 8-16,-3-6-13 15,-1-5-13-15,-7-5-16 16,-3-5 1-16,-6-5-6 16,-19 0 0-16,-17-5 7 15,-17-6 5-15,-3-3-7 16,7-5 4-16,7-8 19 15,7-5-4-15,-2-8-16 0,-2-8-12 16,-5-5-4-16,-3-6-14 16,-5-5 2-16,-6 0-7 15,-8-2 4-15,-5 4-2 16,-4 1-3-16,-9 4 4 16,-4-1 5-16,-4 1-3 15,-7-1-2-15,0-1-1 16,-10 1-1-16,-11 1-4 15,-16 0 2-15,-10 5-8 16,-26-2 1-16,-27 3-2 0,-28 4 0 16,-18 10 0-16,0 12 0 15,5 9 0 1,12 10-1-16,5 6-5 0,8 0 5 16,7 9 1-16,3 8-2 15,3 2-5-15,9 5 7 16,3 3 1-16,1 3 5 15,4 5-6-15,11-1 1 16,14-2 0-16,12-2 0 16,7 5 0-16,-4 8 5 15,-2 10 0-15,2 10-4 16,13 1 5-16,11 1 3 16,11 2-4-16,11-1 3 0,0 0-1 15,24-2 2-15,12-2-1 16,9-6 3-16,10-4 2 15,21-6 1-15,16-7-3 16,-5-12 3-16,-9-9 3 16,-11-10-6-16,-11-8 2 15,9 0-6-15,6 0-2 16,-8-3-6-16,-9-6 1 16,-8 0-2-16,-9 4-10 15,-9 5-92-15,-8 0-158 16,-11 9-462-16</inkml:trace>
  <inkml:trace contextRef="#ctx0" brushRef="#br0" timeOffset="37867.5898">10611 12453 1109 0,'0'0'804'0,"0"0"-653"15,0 0-44-15,0 0-46 16,0 0 45-16,0 0 29 15,31-15-10-15,23 2-47 16,26-6-31-16,2 1-20 16,-4 2-18-16,-9 3-2 15,-14 8-7-15,3 1-80 0,2 4-178 16,-18 0-250 0,-21 0-433-16</inkml:trace>
  <inkml:trace contextRef="#ctx0" brushRef="#br0" timeOffset="38032.5572">10677 12587 1868 0,'0'0'269'0,"0"0"-204"15,0 0-31-15,0 0 36 16,0 0 158-16,90 0-54 16,2-23-83-16,32-5-58 15,10 3-23-15,-9 3-10 16,-38 13-243-16,-33 1-617 0</inkml:trace>
  <inkml:trace contextRef="#ctx0" brushRef="#br0" timeOffset="39505.6168">10244 13493 1883 0,'0'0'318'0,"0"0"-228"0,0 0-70 16,0 0-13-16,0 0 20 16,124-48 29-16,-55 26-19 15,22 0-17-15,0 4-20 16,-11 1-20-16,4 4-117 16,-32 7-182-16,-9 0-460 0</inkml:trace>
  <inkml:trace contextRef="#ctx0" brushRef="#br0" timeOffset="39713.3193">9976 13802 2154 0,'0'0'251'0,"0"0"-214"16,0 0-28-16,161-4 9 15,-9-39 101-15,39-15 4 16,14-8-69-16,-1 3-39 16,-22 13-15-16,-50 15-61 15,-35 8-413-15</inkml:trace>
  <inkml:trace contextRef="#ctx0" brushRef="#br0" timeOffset="42162.6386">21600 9732 1129 0,'0'0'151'0,"0"0"-109"15,119-31-31-15,-53 31 28 16,8 3 21-16,3 36-2 16,-12 35-20-16,-22 37 7 15,-32 21 7-15,-25 14-1 0,-42 3 35 16,-16-7-24-16,-5-5-8 16,9-11 3-16,12-19-3 15,21-13-4-15,19-20-8 16,16-19-18-16,0-13-6 15,19-9-8-15,11 3-3 16,11-2-6-16,6-3 0 16,4-12 8-16,0-12-2 15,-5-7-1-15,-1-10 3 16,-10-15-8-16,-6-6 8 16,-8 2-8-16,-11 4 37 15,-5 7 35-15,-5 10 25 16,0 8-42-16,0 13-56 15,-3 43 0-15,-6 54 23 16,1 59 33-16,2 27 32 0,6 11-3 16,0-17-21-16,8-25 3 15,2-3-3-15,2-10-4 16,0-16-27-16,-2-10-4 16,-3-15-8-16,-5-16-2 15,-2-8-6-15,0-17-5 16,-1-15-7-16,-7-16 11 15,1-7-3-15,-5 1-2 16,-1-2-5-16,-6 1 7 16,0-9-3-16,-6-6-5 15,-9-4 16-15,-11-6-8 16,-28-4-8-16,-37-3 0 16,-50 0 9-16,-28 0-10 0,-21 3-18 15,-13 21-26-15,-21 17-78 16,45-3-223-16,8 3-653 0</inkml:trace>
  <inkml:trace contextRef="#ctx0" brushRef="#br0" timeOffset="50880.1609">13411 10374 728 0,'0'0'139'0,"0"0"-61"16,0 0-6-16,0 0-8 16,0 0-3-16,0 0 28 15,-1 0-25-15,1 0-12 16,0 0-14-16,0 0-5 16,0 0-12-16,0 2-1 15,0 2-10-15,0 2 50 0,10 1-4 16,2 1 8-16,0 2-11 15,4-1-14-15,1 1-11 16,4-4 31-16,1 0 17 16,0-1-29-16,1 0 0 15,2-2 9-15,-1-1-22 16,1 1-6-16,0 1-7 16,1-2 1-16,-2-1-3 15,1 1 3-15,-1 1-8 16,-2-2 2-16,-1 2-3 15,0-1-1-15,1 0 1 16,-2 1-4-16,1-2 1 16,1 1-2-16,-1-1-2 15,3 2 6-15,1-1-2 0,-2-1 3 16,2-1-12 0,-2 4 5-16,-1-3-4 0,2 3 5 15,-2-3-5-15,1 0-1 16,-1 0 6-16,0 1-7 15,0-1 1-15,0 1 0 16,0-2 5-16,2 0-5 16,-1 0-1-16,2 0 8 15,-2 0-7-15,1 0 5 16,0 0-6-16,0 0 1 16,-2 2-1-16,1 1 1 0,-2 1 0 15,1-1-1-15,-1-3 2 16,0 0 4-16,-2 2-5 15,2-2 8-15,0 0 1 16,-2 0-9-16,1 0 0 16,0 0 0-16,0 1 5 15,-1 0-6-15,2 1 0 16,-4-1 1-16,3 1 0 16,-2-1 0-16,-3-1 0 15,0 2 0-15,-1-1 0 16,-2 0-1-16,1 2 1 15,-1 0-1-15,0-2 0 16,-2 2 1-16,2-1-1 0,3 1-1 16,0-1 1-1,3 1 1-15,1 2 0 0,-1-3 7 16,1 3-7-16,0-1 0 16,-2 0 11-16,1 0-11 15,-3-2 5-15,0 3 6 16,-5-2-5-16,0 0-7 15,-4 0 1-15,-1-2 0 16,1 2-1-16,2-1 0 16,1 2 9-16,3-1 7 15,-2-1-6-15,2 1-10 16,1-2 2-16,1 1-1 16,2-1 8-16,-1 0-8 15,2 1 5-15,-1 0 0 16,0-1-6-16,1 1 0 15,-1-2 1-15,1 2 0 16,-2-2 0-16,1 1 1 0,1-1 6 16,-3 0-2-16,0 2-5 15,0-2 0-15,0 0 7 16,2 0-8-16,-1 0 1 16,2 0 10-16,-2 0-5 15,5 0-5-15,-1 0 8 16,1 0-2-16,0 0-6 15,-2 0 9-15,3-2-9 16,-2-1 8-16,-1 3-9 16,1-3 2-16,-1-1-1 15,1 2 6-15,1-1-7 16,1 0 0-16,-2 2 1 16,0 0 7-16,-2-1-8 0,1 1 0 15,-2 1 0 1,2-2 1-16,1 2 0 0,1-2 0 15,1 1 1-15,0 0 5 16,-2 0 2-16,2-1-7 16,-2 1-1-16,-1-1 7 15,2 2-3-15,-5-1-4 16,4 0 0-16,-2-1 0 16,0-1 6-16,1 1-5 15,0-1 4-15,1 1-5 0,0 1 7 16,0-2-8-1,0 0 2-15,-1 2 4 0,-2-3 0 16,1 4-5-16,-2-3 7 16,-2 3 1-16,-1-2-3 15,-3 1-5-15,-3 1 7 16,-3 0-2-16,-1 0 8 16,-2-1 21-16,0 1-8 15,0 0 7-15,0 0 3 16,0 0 8-16,0 0-3 15,0 0 0-15,0 0-3 16,0 0-14-16,0 0 1 16,0 0-16-16,0 0 2 15,0 0 3-15,0 0-14 16,0 0 17-16,0 0 8 0,0 0-19 16,0 0-1-16,0 0-6 15,0 0 1-15,0 0-1 16,0 0 1-16,0 0-1 15,0 0 1-15,0 0-1 16,0 0 1-16,0 1-1 16,-2-1 0-16,2 1-1 15,0 1-25-15,0-2-22 16,0 0-36-16,0 3-68 16,0 1-161-16,0-1-397 0</inkml:trace>
  <inkml:trace contextRef="#ctx0" brushRef="#br0" timeOffset="54993.535">18653 9685 383 0,'0'0'1130'0,"0"0"-1000"0,0 0-101 15,0 0 6 1,0 0 74-16,-87-32 50 0,73 25-29 15,-2-2-43-15,1 3-25 16,-1-4-1-16,-2 1-5 16,0-1-15-16,-1 1 7 15,-1-1-7-15,-2 1 3 16,1 0-12-16,-1 3-6 16,1-2-4-16,-2 3 3 15,1-1-4-15,-1 1-3 16,-1 2 4-16,-1 0-5 15,-1 0-1-15,-4 2-2 16,0-1 1-16,-3 2-2 16,0 0 3-16,-1 0-4 15,2 0 2-15,0 0-1 0,-1 0 1 16,-1 0-7-16,7 5 5 16,-3-1-12-16,0-1 9 15,-1 2-2-15,-1 2-6 16,0-1 5-16,1 2-6 15,-1 1 1-15,1-1 5 16,3 1-6-16,1-1 1 16,3 1-1-16,0-1 0 15,3 1 0-15,3-3 1 16,0 3-1-16,2-2 1 16,-2 1 0-16,0 0 0 15,-2 1 0-15,1 0-1 0,-2 3 0 16,2-2 1-1,-2 2-1-15,-1 1 0 0,2-2 1 16,1 1 0-16,0 1 0 16,2-1-1-16,1 2 1 15,-1 1 0-15,2 1-1 16,2-1-1-16,-2 4 0 16,2 1 1-16,0-1 0 15,0 2-1-15,3 0 1 16,0 3 0-16,-1-3 0 15,3-1 0-15,1 2 1 16,0-1-1-16,2-1 1 16,2 2-1-16,0-1 1 0,2 2-1 15,1 0-1-15,0-1 0 16,0 2 0-16,0 0 1 16,0 0 0-16,2 1 1 15,5-2 0-15,-1 0-1 16,1 2 1-16,2-3 1 15,-2 1-1-15,4-1-1 16,-2-1 2-16,0-1-1 16,2 0 0-16,2 0 1 15,-2 0-1-15,3-2 7 16,-1 2-8-16,-1-2 2 16,0 1-1-16,0-4 1 15,0 0-1-15,0-1 10 0,0-2-11 16,-2-2 6-1,1 2-5-15,4-3-1 0,-3 1 1 16,-1 0 0-16,2-1 1 16,-1-1 6-16,2 0-7 15,0-1 3-15,2 0-3 16,1 0 0-16,0-1 0 16,3 0 0-16,-1 1 0 15,1-3 1-15,0 2 4 16,1-2-6-16,2-1 1 15,1 0 1-15,-1-1-1 16,2 1 5-16,-2-2-6 16,0 1 0-16,0-1-1 15,0-1 1-15,-1 2 0 0,-1-2 0 16,1 0-1 0,-2 0 1-16,-1 0-1 0,1 0 1 15,-1 0 0-15,2 0 0 16,-1-3 0-16,0 0 1 15,1 0-1-15,-1 0 0 16,2-1 0-16,-1 2 0 16,-1-1 0-16,-1 1 0 15,-2 1 1-15,-2-2-1 16,2 2 0-16,-4 0 0 16,2-3 0-16,-4 1 0 15,0 1 0-15,1-1 1 16,-1-1-1-16,-2 1 1 15,1 1 0-15,-2-3 1 0,-2 5-1 16,0-2-1-16,1 1 0 16,-2 0 0-16,-1 1 0 15,1-2 0-15,-4 2 1 16,2-1-1-16,-1 1 0 16,-1 0 0-16,1 0 0 15,-2 0 0-15,0 0 1 16,2 0-1-16,-2 0 0 15,0 0-1-15,2 0 1 16,-2 0 1-16,0 0-1 16,0 0-1-16,0 0 1 15,1-2 1-15,-1 2-1 0,0 0 0 16,0 0 0 0,0 0 0-16,2 0 0 0,-1 0 0 15,0 0 0 1,3 0 0-16,-3 0 0 0,2 0 0 15,0 0-1-15,-1 0 1 16,1 0 0-16,0 0 0 16,0 0-1-16,1 0 0 15,0 0 1-15,1 0 0 16,0 2 0-16,-1-1-1 16,-1 1 1-16,2-1 0 15,0 0 0-15,0 1 0 16,0 0 0-16,-2 1 1 15,1-1-1-15,-1-2 1 16,-1 1-1-16,1-1 0 0,1 0 1 16,-3 0-1-16,2 0 1 15,0 0 19-15,0 0-8 16,0 0-6-16,2 0 8 16,-2 0-8-16,2 0 3 15,0 0-7-15,0 0 4 16,1 0 0-16,0 0-5 15,0 0 14-15,1 0-9 16,0 0 0-16,-1 0-5 16,1-3 5-16,-4 3-5 15,5-3-1-15,-2 1 0 16,-1 2 0-16,-1-2 6 0,1 1-5 16,1 0 0-16,1-1-1 15,-1 2 0-15,0-1 1 16,1-1 0-16,1 1 0 15,-2-1 0-15,2 2-1 16,-2-3 0-16,0 3 0 16,1-1 1-16,-1 1-1 15,0 0 0-15,0-1 0 16,0 1-1-16,0-2 1 16,0 1 1-16,0-1-1 15,-2 1 1-15,-1 1-1 16,0-1 0-16,1 1-2 15,-2-2 2-15,-1 2-1 0,0-1 2 16,1 1-1 0,0-2 0-16,-1 2 1 0,2 0 0 15,1-2 0-15,-1 1 0 16,0-3-1-16,0 3 0 16,0 0-1-16,-2-1 1 15,2 2 0-15,-1-1 1 16,0 1-1-16,1-2 0 15,-1 2 0-15,1-1 0 16,-3 1 0-16,3-1 0 16,-3 1-1-16,1 0 0 15,1 0 1-15,-1 0 0 16,1 0 0-16,-1 0 1 16,1-1-2-16,-1 1 1 15,1 0 0-15,2-2 0 0,-3 2 0 16,3-1 1-1,-3 1-1-15,1 0 0 0,-1 0-1 16,1-2 1-16,-2 2 0 16,0 0 1-16,3 0-2 15,-3-2 2-15,1 2-1 16,2 0 1-16,-1-1 0 16,-1-1-1-16,2 2 0 15,-1 0-1-15,0-2 1 16,1 2-1-16,-1-1 1 15,-1 1 0-15,2 0 0 16,-1-2 0-16,-1 2 0 0,0 0-4 16,3-1 3-16,-2 1 1 15,1-1 0-15,-2 1 0 16,1-2 0-16,1 1-1 16,1-1 0-16,-2 2 1 15,2-2 1-15,-1 2-1 16,-1 0-1-16,2-3 0 15,-1 3 1-15,-2 0 0 16,1-2-4-16,1 2 3 16,-2 0 1-16,3-1 0 15,-2 1 0-15,-1 0 0 16,-1 0-1-16,2 0 1 16,0 0 0-16,-1 0-7 15,-1 0 6-15,2-2-4 0,-1 2 5 16,1 0-1-16,-1 0-1 15,1 0 1-15,-1 0 0 16,1-1-6-16,-1 1 7 16,1 0 0-16,-2 0-1 15,3 0 1-15,-2 0 0 16,1 0-6-16,-1-2 4 16,-1 2 2-16,3 0 0 15,-2-1-1-15,2 1 1 16,-1-1 0-16,-1 1 0 15,1 0 0-15,1-2 0 16,-2 2-1-16,3-2 1 16,-1 2 0-16,-3 0 0 0,3-3 0 15,-2 2-1-15,2 0 1 16,0-2-1-16,0 2 2 16,-2-1-1-16,2-1 0 15,0 2-1-15,0-1 1 16,0 0-1-16,-1-1 0 15,0 1-8-15,0 1 7 16,0 0 2-16,-2 1 0 16,1 0 0-16,-1-2 0 15,0 2-6-15,0 0 6 16,0-1-1-16,2 1 1 16,2-2-1-16,-1 0 0 15,0 1 1-15,0-4-1 16,0 2 1-16,2 1-2 15,-4-1 1-15,2 0 0 16,-1 2-1-16,-1-1 1 0,-1 2 1 16,2-1-1-16,-2-1-1 15,1 0 2-15,2 2 0 16,0-3-1-16,-2 0 1 16,2 0-1-16,0 0 1 15,-1 0-7-15,1 1 6 16,-1-1-1-16,-1 1-5 15,1 1 5-15,-2 0 1 16,0-1 1-16,3 1-1 16,0-2-1-16,-2 1 1 0,2 0 0 15,-3 0 0 1,3-1 1-16,-2 0 0 0,1 2-1 16,-1-2 0-16,-1 0 1 15,2 1 1-15,1-1-1 16,-2 0-1-16,1 0 1 15,-1 0-1-15,1 0 1 16,-1 1-1-16,0-1 1 16,-1 1 0-16,2 2 0 15,-2-1 0-15,0 0 0 16,0-1 0-16,0 1 0 16,2-2 0-16,-2 2 0 15,0-2-1-15,1 1 0 0,-1 1 1 16,0-1-1-16,2 0 0 15,-2 2 0-15,0 0 0 16,0 0 1 0,0 0-1-16,0 0-4 0,0-1 4 15,0-1-1-15,0-1 2 16,0 2-15-16,0-2 7 16,0 0-2-16,0-1 4 15,0 2 5-15,0 1-1 16,0-2 2-16,0 2-6 15,0-2-1-15,0 1-1 16,0-1-4-16,0 2 5 16,0 0-8-16,0-2-27 15,0 0-56-15,-3 0-75 16,-5-3-81-16,1-1-308 0,-2 2-917 16</inkml:trace>
  <inkml:trace contextRef="#ctx0" brushRef="#br0" timeOffset="65265.7796">18902 10668 848 0,'0'0'360'16,"0"0"-181"-16,0 0-32 15,0 0-29-15,0 0 47 16,0 0-54-16,22-30-45 15,-12 15-3-15,1-6-15 16,2 1 4-16,-1 0 3 16,0-3-16-16,-1-1-12 15,-2 1 1-15,-2-3 3 0,-3-1 2 16,-2-2 7 0,-2-3-13-16,0-3-2 0,0-1 0 15,-3-3-7 1,-7 2-3-16,-1-1 3 0,1 1-6 15,-2 3 1-15,1-1 6 16,-2 5 5-16,1-1-9 16,-2 5-5-16,-1 3 10 15,4 2-11-15,-3 1 3 16,4 6 3-16,-2 3-5 16,-1 0-1-16,0 3-2 15,-3 1-1-15,-2 0 11 16,-3 1 10-16,1 2-5 15,0 0-10-15,-1-2-12 16,-1 0 6-16,5 1-5 0,0-4-1 16,0-1 2-16,-2-1 5 15,7 0 4-15,-2 1-10 16,7 0 0 0,0 6 0-16,5-1 0 0,-2 4 0 15,2-1 1-15,2 0-1 16,-1 2-1-16,1 0 1 15,0 0-1-15,0 0 0 16,0 0 1-16,0 0-1 16,0 0-1-16,0 0 1 15,0 0 0-15,0 0-1 16,0 0-5-16,0 0-18 16,0 0-97-16,16 5-124 0,7 4-56 15,6-4-372-15</inkml:trace>
  <inkml:trace contextRef="#ctx0" brushRef="#br0" timeOffset="66611.504">20160 9821 185 0,'0'0'863'0,"0"0"-688"15,0 0-43 1,0 0 35-16,0 0 3 16,0 0-34-16,0 0-11 0,-86-25-32 15,64 25-18-15,-5 0-10 16,-1 0-15-16,-5 0-5 15,0 3-1-15,-3 4-11 16,2 2 4-16,1 0 4 16,3 2-4-16,0 1-7 15,3 0-6-15,0 3-2 16,4-1 3-16,-1 3-8 16,6 0-5-16,-1 0-2 15,3 0 6-15,-1 4-8 0,5-1 1 16,-3 0-8-1,1 3 6-15,1-3-5 0,2 4 10 16,1-2-5-16,1 2 2 16,2 2 1-16,4 1-9 15,0 3 8-15,3 3 0 16,0 2-1-16,0 2-1 16,6 0 4-16,7 5 1 15,5 0 1-15,4 0 5 16,5 1-6-16,4-4 4 15,4-3-8-15,4-3 10 16,0-5 4-16,4-2-2 16,0-6-11-16,-1-6 19 15,3-7 2-15,-1-6 6 0,-3-1-14 16,3 0-4-16,-1-10-1 16,-4-7-7-16,-1 0-9 15,-4-5 5-15,-3-3 6 16,2-5-4-16,-7-4-2 15,-1-3 3-15,-1-1-2 16,-5-1-6-16,-3-1 9 16,-2 1-9-16,-5-1 16 15,-3 2-11-15,-5 1 6 16,-1-4-11-16,0 2 15 16,0 1-14-16,-3 0 14 15,-6 3-8-15,-1 1-8 16,-1 3 0-16,-1 2-1 15,-1 0 1-15,0 6 0 16,-2 2 0-16,0 2 1 0,0 3 7 16,1 0-7-16,-2 4 5 15,1 0-5-15,-5 1 0 16,1 1 0-16,-6 3 8 16,-2 3-3-16,-4 1-5 15,-2 2 0-15,-2 1 0 16,-1 0 0-16,0 0-1 15,1 5 1-15,4 4-1 16,1 0 0-16,3 4-15 16,5-1-22-16,4 3-19 15,3 2-51-15,8 12-119 16,4-6-355-16,1-1-919 0</inkml:trace>
  <inkml:trace contextRef="#ctx0" brushRef="#br0" timeOffset="68563.0681">18192 11604 415 0,'0'0'1490'16,"0"0"-1307"-16,0 0-117 15,0 0-10-15,0 0-9 16,0 0 14-16,0 0 9 16,37-73-32-16,-14 51-24 15,6-1-13-15,2 1 0 0,-1 2-1 16,-2 4-57-1,-6 5-76-15,-3 5-143 0,-9 3-242 16,-7 3-412-16</inkml:trace>
  <inkml:trace contextRef="#ctx0" brushRef="#br0" timeOffset="68759.3009">18141 11811 1538 0,'0'0'196'16,"0"0"-153"-16,0 0-32 16,0 0 53-16,0 0 19 15,95-3-30-15,-55-15-23 16,2-8-30-16,2-4-39 0,20-20-130 16,-15 6-155-16,-9 5-609 15</inkml:trace>
  <inkml:trace contextRef="#ctx0" brushRef="#br0" timeOffset="69359.9236">20044 11904 1908 0,'0'0'304'0,"0"0"-226"16,0 0-42-16,0 0 35 16,0 0 45-16,0 0-48 15,118-6-5-15,32-20-11 16,24-5-27-16,0 1-16 15,-26 2-7-15,-50 8-1 0,-26 4 5 16,-28 4-6-16,-9 2-13 16,-4-1-61-16,-4 2-72 15,-18 0-65-15,-9 6-155 16,-7 0-338-16</inkml:trace>
  <inkml:trace contextRef="#ctx0" brushRef="#br0" timeOffset="69567.5138">20155 12173 1810 0,'0'0'345'0,"0"0"-285"16,0 0-35-16,179 17-25 16,-30-36 42-16,21-18-20 0,-8-12 3 15,-23-5 10 1,-33 2-21-16,-24 3-8 0,-24 12-6 15,-22 8-58-15,-18 1-77 16,-5 6-343-16,-13 8-579 0</inkml:trace>
  <inkml:trace contextRef="#ctx0" brushRef="#br0" timeOffset="70861.6056">19324 11964 1768 0,'0'0'79'0,"0"0"-79"15,0 0-74-15,0 0 67 0,82-70 7 16,-43 70 47-16,1 4 38 16,0 20 22-16,-4 11-40 15,-6 11-23-15,-8 5-20 16,-12 4-5-16,-8 6 2 15,-2-1 11-15,-3 3 6 16,-6-5 10-16,2-6-14 16,5-7-15-16,2-9-3 15,6-9-14-15,15-9 4 16,5-10-5-16,6-8 1 16,4 0-2-16,4-11 0 15,-1-7-9-15,-2-1 2 16,-2 5-3-16,-5 4 4 15,-5 9 5-15,-3 1-1 16,-2 11 2-16,-1 12 11 0,0 8 35 16,1 7-12-16,2 7 13 15,2 5 36-15,1 4-19 16,2 2 11-16,4 0-39 16,-1-5 7-16,0-5-19 15,0-5-2-15,-4-7 5 16,-3-5-1-16,-3-7-1 15,-8-3-4-15,-8-5-2 16,-4 3 1-16,-37 15-1 16,-79 34-1-16,-141 60-18 15,-132 58-17-15,-147 61-64 16,77-38-275-16,38-18-863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12:46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5090 2870 910 0,'0'0'375'0,"0"0"-83"0,0 0-84 15,0 0-25-15,-2 0-24 16,2-1-58-16,8-9-15 16,9-2-16-16,10-5 1 15,9-7-15-15,12-3-8 16,4-5-20-16,8-2-4 15,1 1-12-15,5-1-11 16,-5 2 0-16,-3 6-1 0,-9 5-16 16,-6 5-139-16,-10 4-62 15,-15 7-123-15,-11 3-241 16,-7 1-598-16</inkml:trace>
  <inkml:trace contextRef="#ctx0" brushRef="#br0" timeOffset="249.1881">5158 2992 1557 0,'0'0'220'0,"0"0"-165"16,0 0 51-16,87-17 117 15,-7-17 25-15,29-22-62 16,12-4-79-16,-5-3-20 0,-14 7-50 15,-28 17-23-15,-14 9-8 16,-14 7-6-16,-6 2 0 16,1 4 0-16,3-3-1 15,1 13-84-15,-15 6-245 16,-15 1-307-16</inkml:trace>
  <inkml:trace contextRef="#ctx0" brushRef="#br0" timeOffset="22776.7353">1104 11298 575 0,'0'0'710'15,"0"0"-598"-15,0 0-3 16,0 0-17-16,0 0-33 15,0 0-8-15,-3-58-1 16,16 35-3-16,8-9-11 16,3-5-23-16,9-1-7 15,0-5-5-15,6 3-1 16,-2 2 0-16,-4 4-56 16,5 7-61-16,-9 9-118 15,-14 9-154-15</inkml:trace>
  <inkml:trace contextRef="#ctx0" brushRef="#br0" timeOffset="22970.2402">1255 11354 1189 0,'0'0'159'0,"0"0"-63"16,0 0-34-16,0 0-24 15,61-86-12-15,-28 44-8 16,7-7-17-16,24-16-1 16,-9 10-169-16,-10 10-739 0</inkml:trace>
  <inkml:trace contextRef="#ctx0" brushRef="#br0" timeOffset="27977.5839">1535 15550 567 0,'0'0'187'16,"0"0"-125"-16,0 0 48 15,0 0 33-15,0 0-36 16,0 0 5-16,-9 0-12 16,9 0-29-16,0 0-1 15,0 0-18-15,0 0-18 16,0 0-24-16,0 0-10 16,0 0 0-16,0 0-10 15,0 0 3-15,10 2 6 16,8 5 0-16,4 1 1 0,4-1 1 15,4 2 1-15,0-2 6 16,3-2 0-16,-1 1 5 16,2-2-6-16,-2 0-5 15,-1 0 9-15,-1-1 4 16,-3 1 2-16,2-4 5 16,-4 3 3-16,2-3-2 15,-5 2-8-15,5-1-9 16,-2 1-5-16,-1-1 5 15,3 0 1-15,0-1 3 16,1 0 8-16,-1 0-1 16,3 0-5-16,0 0-2 15,-5 0-1-15,5 0-8 0,-5 0 0 16,2-1 5 0,-1 0 0-16,0-1 0 0,1 2-6 15,0-1 0-15,1-1 2 16,-1-1 6-16,3 1-7 15,-2 0 0-15,-3 1 0 16,4 1 0-16,-2 0 1 16,0 0-1-16,-2 0 0 15,2 0-1-15,-1 0 1 16,3 0 0-16,-1 0-1 16,2-2 2-16,0 1 7 15,3 0-8-15,0-1 5 0,-2 1 1 16,3-2-5-16,-1 1 5 15,2-2 1-15,-1 0-1 16,0 0 2-16,3 0 5 16,-1-1 0-16,-1 0 0 15,3 1-5-15,-2 0-1 16,1 2-7-16,-2 1 1 16,-1 0-1-16,5-2 0 15,-3 3 1-15,1-5-1 16,-3 1 5-16,5-4-4 15,0 0 6-15,2 1 1 16,1-1 0-16,0 1-2 16,1 1 2-16,-3 1-8 15,0 2 5-15,1 0-5 16,1 0-1-16,-1 2 0 0,0 1 0 16,-2 0 1-16,2 0-1 15,-4 0 1-15,1 0-1 16,-1 0 0-16,1 0 0 15,2 0 1-15,-1 0-1 16,1 0 0-16,-1 0-1 16,4 0 1-16,-1 3-2 15,3-2 1-15,5 1 1 16,-2-1 1-16,3-1-1 16,-5 1-1-16,2-1 0 15,-5 0 1-15,3 0 0 16,-4 0 1-16,1 0 1 15,2 0 3-15,1 0-5 16,2 0 0-16,1 0-1 16,-2 0 1-16,4 0 9 0,2 0-8 15,-1-4 8-15,-1-3 7 16,-1 0-3-16,1 3 0 16,-3-1-2-16,-1 0-1 15,-2 3 0-15,0-1-10 16,1 1 0-16,2 0 1 15,-3 2-1-15,1 0 1 16,-3 0-1-16,0 0 0 16,-4 0 1-16,-3 0-1 15,-3 0 0-15,1 0 8 16,-1 0-8-16,3 0 0 0,-2 0 1 16,0 0 0-16,4 0 0 15,1 0 6-15,4 0-6 16,-1 0 0-1,4 0 6-15,-1 0 0 0,-1 0-6 16,-2-3 6-16,2-1-1 16,3 0-5-16,-4 1 8 15,2 0-2-15,-2 3-5 16,2 0-2-16,-3 0 1 16,-2 0 0-16,2-3 0 15,-2 3 0-15,-1-3 5 16,1 3-5-16,-1 0 5 0,-2 0-6 15,-2 0 9 1,0 0-8-16,-1 0 0 0,1 0 0 16,2 0 6-16,1 0-7 15,0 0 1-15,1 0 8 16,0 0-7-16,1 0 12 16,0 0 0-16,-1 0-5 15,-1 0-3-15,0-4 4 16,-1 0-1-16,-2 0 0 15,-1 0 0-15,-2-2 4 16,2 2 0-16,-3 0-2 16,-1 0-2-16,-3 0-8 15,-3 1 1-15,-4 1-1 16,-5-1 0-16,0 2 1 16,-3-1-1-16,-1 1 6 0,1 0-7 15,0-3 6-15,2 1-4 16,0 1 4-16,1-1-5 15,0-1-1-15,1-1 9 16,1 2-2-16,-1-1-5 16,-1 2 7-16,1-1-2 15,-1 0 0-15,0 2 4 16,-1-2-1-16,-1 1 1 16,-1 1-5-16,-3-1-5 15,0 1 5-15,-3 1-5 16,0 0 0-16,-2 0 1 15,1 0-1-15,-1 0 0 16,5 0 0-16,0 0 0 16,0 0 0-16,0 0 0 0,0 0 0 15,-2 0 0-15,0 0-1 16,1 0 1-16,-3 0 0 16,-2 0-1-16,0 0 1 15,-2 0-1-15,-1 0 1 16,2 0-1-16,-2 0 0 15,0 0 0-15,0 0 0 16,0 0-9-16,0 0-96 16,-3 4-68-16,-6 2-213 15,-6-3-161-15</inkml:trace>
  <inkml:trace contextRef="#ctx0" brushRef="#br0" timeOffset="32090.5867">5046 14657 819 0,'0'0'126'15,"0"0"-55"-15,0 0 79 16,0 0 4-16,0 0-51 16,-98-32 10-16,80 28-43 15,-1 1-3-15,2 3 4 16,1 0-15-16,-2 0 18 0,1 0-43 16,-2 0-4-1,-2 2-17-15,-4 8 15 0,-4 2 19 16,-1 0-23-16,0 2 3 15,-1 2 7-15,1-2 0 16,2 1-12-16,3 1 3 16,1-1-6-16,3-1 5 15,3 1-11-15,2 0-2 16,-2 1-7-16,4 2 2 16,0 1-2-16,0 2 5 15,2 1-4-15,2 1-1 16,-2-1 5-16,2 2 2 15,-1 2-8-15,-1-1 1 16,0 0 8-16,2 0-9 16,-2-1 6-16,6-1 1 0,0 0-6 15,3-1-1-15,1 2 0 16,2-1-2-16,0-3 1 16,0 4 1-16,5-2 0 15,4 1 1-15,0 0 5 16,1 1-6-16,1-1 1 15,2 0 0-15,-1 0 0 16,2-2 5-16,3-2 3 16,1 1-8-16,3-1 1 15,0-2 5-15,4-2 2 16,-5-1-7-16,5-1 11 16,-1 1-7-16,0-5 3 0,-2 2 3 15,1-2 2-15,-1 0-3 16,0-1-4-16,-2-1-1 15,-1-2 5-15,-1 0 0 16,-3 0 0-16,3 0-5 16,-4-2 1-16,3 0-6 15,-2 0 1-15,3-1 5 16,3 1 0-16,-3-3-5 16,4 0 5-16,2 0-1 15,0 0-4-15,3 0 8 16,1 0-2-16,2 0-8 15,0-7 6-15,3 2 0 16,-2-2-5-16,6 0 0 16,-1 0 6-16,0 1-6 15,-5 2 5-15,3 0-6 0,-2 1 1 16,-2 0 0-16,-2 2-1 16,2 0 0-16,-2-2 0 15,3 3-1-15,1-3 1 16,-2-2 0-16,7 1 0 15,-4-1-1-15,5 0 1 16,-3 1 0-16,-3 1 1 16,1-2-1-16,0 2 0 15,-3 0 0-15,4 1 0 16,-2 2 0-16,-1 0 1 16,2 0-1-16,0 0 0 15,-5 0 0-15,2 0 0 16,0 0 0-16,-2 0 1 0,2 0-1 15,-2 5 0 1,-3 1 0-16,1-1 0 0,-4 1 0 16,2-3 0-16,-2 4 0 15,2-5 0-15,0 1 0 16,-1 0 1-16,2-1-1 16,2 1 1-16,-2-1 0 15,6 0-1-15,-1 0 1 16,0 1-1-16,3 0 0 15,-3-1 1-15,-2 3-1 16,-1-1 1-16,-2 0-1 16,0 2-1-16,-2-1 1 0,-1-2 0 15,-1-1 0-15,3-1 0 16,0-1 1-16,3 0-1 16,3 0 0-16,4 0 0 15,5-3 1-15,1-4 5 16,3 0-6-16,2-1 1 15,0 0 8-15,-1 1-8 16,-3 0-1-16,-4 4 0 16,-4-2 0-16,1 3 0 15,-4 0 1-15,0 2-1 16,1 0 0-16,-1 0 0 16,0 0 0-16,0 0 0 15,1 6 0-15,-1 0 0 0,0 2 0 16,0 0-2-16,-4-2 2 15,0 0 0-15,-4-2 0 16,-2 0 0-16,-1-1-1 16,-3-1 1-16,-1 1 0 15,0-3 0-15,-3 0 1 16,6 0 0-16,-2 0 5 16,4 0 5-16,1 0-5 15,4 0 0-15,0-3-4 16,2-1 8-16,-3 0-4 15,-4-1 0-15,2 1-4 16,-6-4 4-16,1 3 1 16,-1-1 1-16,-4-1-1 15,3-1-6-15,-5-2 11 16,1 3-3-16,-1-3 6 0,2-2-4 16,-3 0-4-16,1-4 2 15,-1-2 0-15,-1 1 0 16,-2-5 0-16,1-1-3 15,-1-2 0-15,-3-3-5 16,-1 1 1-16,-2 0-1 16,0 0 7-16,0-2-7 15,0 2 0-15,-2-4 5 16,-6 0-5-16,-2-2 0 16,0-1 0-16,-2 0-1 15,-1-1 1-15,-2 1 5 16,3 0-5-16,-3 1 5 0,-3 0-5 15,0 0 0-15,-3 2 0 16,-1 0 1 0,1 0 4-16,-5 0-5 0,0 1 1 15,-4 2-1-15,-2 0 1 16,-2 1-1-16,-3 1 0 16,0 4-1-16,-1 1 0 15,-1 3-1-15,-2 0 1 16,-1 2-1-16,2 2 1 15,-2 2 0-15,0 1 1 16,-1 2-1-16,0 1-1 16,1 1 1-16,-3 1 1 15,0 1-1-15,-1 4-6 16,1-1 6-16,-4 2 8 16,3 0-8-16,-3 0 1 0,3 0-1 15,1 0 0-15,0 0 0 16,0 2 0-16,-1 3 0 15,0 2-9-15,-5 2 8 16,2 0 0-16,-5-2-16 16,-1 3 17-16,0 0 0 15,-2-1-6-15,3 1-9 16,-1 0 14-16,2 0-8 16,2 1 0-16,0 1 1 15,2 1 2-15,0 1 6 16,1 0 0-16,-1-1-6 0,-1 1-6 15,3-1 11-15,2-4-9 16,3 1 8-16,3-1-5 16,7-2 7-16,2-2 0 15,3-2 2-15,8 0-2 16,2-1-1-16,1-2 1 16,4 1 1-16,0-1-1 15,-1 0 0-15,3 0 0 16,-4 0 0-16,-2 0 1 15,-1 0-1-15,0 0-2 16,-2 0 2-16,3 0 1 16,1 0 0-16,-3-1-1 15,6-1 1-15,-3-4-1 16,0 1 1-16,0 1-1 16,0-4 0-16,-2 3 1 0,3-2 0 15,-2 0-1-15,-1 1 1 16,2 1 0-16,2-1 0 15,-5 1 0-15,1-1-1 16,-5 1 1-16,-5-1-1 16,-1 0 1-16,-2 0-1 15,0 1-1-15,4 3 1 16,1-1 0-16,2 3 1 16,8 0-1-16,3 0 0 15,4 0 0-15,3 0 0 16,0 0 0-16,-1 0-6 15,3 2-2-15,-3 9-63 0,3 5-117 16,1 8-38 0,2-4-152-16,0-4-449 0</inkml:trace>
  <inkml:trace contextRef="#ctx0" brushRef="#br0" timeOffset="39597.0634">1395 10955 84 0,'0'0'59'0,"0"0"-59"0</inkml:trace>
  <inkml:trace contextRef="#ctx0" brushRef="#br0" timeOffset="43749.9666">4230 11156 1109 0,'0'0'136'0,"0"0"-130"16,0 0 10-16,0 0 65 15,87 12 8-15,-48-4 43 16,7 1-30-16,6 0-10 15,5 3-5-15,4-1-6 16,2-2 15-16,-1 1-37 16,3 0-9-16,-3-6-16 15,-1-1 5-15,1-1-10 16,-3-2-1-16,2 0-4 16,-4 0-2-16,3-6 8 15,-5-4-5-15,-3 0 3 16,-3-1 9-16,-3-1-7 15,-4-4-9-15,2-2-6 0,-1-3 19 16,1 1-8-16,1-4 0 16,0 1-8-16,-2-1-3 15,-3 0 10-15,1 0-12 16,-4 1 2-16,-4-1-1 16,0 1-8-16,-6-1 20 15,1-2 4-15,-6-1-4 16,-2-2-7-16,0-2 2 15,-3-3-8-15,-3-2 5 16,-1-3-3-16,-3-3-6 16,-4-5 8-16,-1-4-4 15,-5-1-4-15,0-3 0 0,0 2 0 16,-8 1-3-16,-5 5 4 16,-4 1-2-16,-5 5 1 15,-3-1-8-15,-5 3 8 16,-3-1 1-16,-1 4-10 15,-4-1 2-15,-2 2 4 16,1-1-6-16,0 3 1 16,-1 4 0-16,2 1 1 15,0 1-2-15,-1 3 9 16,2 2-8-16,-3 2 0 16,1 1 1-16,2 4 3 15,1-1-4-15,-4 3 6 16,-1 1-7-16,2 2 0 0,-2 3 0 15,-1 0 0 1,2 3 0-16,-3 1 1 0,1 0-1 16,-3 3 0-16,2 0 0 15,1 0 0-15,3 0 0 16,-1 0-1-16,4 1 1 16,-2 5 0-16,-3 2 1 15,-1-2-1-15,-2 5 1 16,-1-2-1-16,0 3 0 15,2 0 1-15,-2 2 0 16,3 3 0-16,2 0 0 16,-1 0 0-16,6 3 0 15,-1-1-1-15,3 1 1 0,2 2-1 16,1 0 0-16,2 2-1 16,0 0 1-16,2 0 0 15,1 1-6-15,4 1 6 16,0-1 1-16,0 1-1 15,3 3-1-15,-1 0 0 16,4 2 0-16,-1-1-1 16,2 3 1-16,4 1 0 15,1 1-10-15,1 3 11 16,4 0 0-16,0 3-1 16,4 1-10-16,0 2 11 15,0 0-2-15,11 0 2 0,3-4 0 16,2-3 0-16,6-1 0 15,1-3 1 1,4-2 0-16,1 2 0 0,2-3 5 16,3 1-5-16,-2-3 1 15,-1 0 4-15,1-1-5 16,-2-1-1-16,-3-3 0 16,0 1 1-16,-1 0-1 15,0 0 1-15,-2-3-1 16,1-1 0-16,-2-1 0 15,-1 0 0-15,0-2 0 16,3-1 0-16,-1-2 0 16,3-2 0-16,-2 0 0 15,6-3 0-15,1-3 0 16,2 0 1-16,2-3 5 0,-2-1-6 16,0-2 2-16,-2 0-1 15,-1 0 1-15,0 0-1 16,-2 0 5-16,-2-5 0 15,-2-1-5-15,-2 0 0 16,-6 1 0-16,-2 1-1 16,-8 1 0-16,0 3-20 15,-4 0-81-15,-10 7-155 16,-10 9-385-16,-16 0-369 0</inkml:trace>
  <inkml:trace contextRef="#ctx0" brushRef="#br0" timeOffset="49440.2893">17517 13568 821 0,'0'0'100'16,"0"0"-80"-16,0 0-19 0,0 0 7 15,0 0-7 1,0 0 32-16,81-31 67 0,-80 31 77 15,1 2 53-15,0 20 50 16,1 21 7-16,5 37-44 16,1 32-16-16,3 13-24 15,0-3-66-15,-4-18-49 16,-2-19-22-16,-5-15-24 16,1-13-27-16,-1-16 0 15,1-8-14-15,1-2-1 16,1-5-79-16,0-14-118 15,-1-12-306-15,-3-7-195 0</inkml:trace>
  <inkml:trace contextRef="#ctx0" brushRef="#br0" timeOffset="49744.9249">17386 13626 1965 0,'0'0'221'15,"0"0"-157"-15,0 0-1 16,-76 75 31-16,57-43 24 16,2 3-27-16,1-7-45 15,6-4-15-15,4-8-19 16,3-10-11-16,3-6 20 16,0-9 49-16,13-24-2 15,9-13-40-15,11-7-21 0,7-2 17 16,9 9 15-1,7 12-10-15,4 16-11 0,2 15-8 16,4 6-4-16,1 27-6 16,3 23-7-16,2 30 5 15,-11 25-70-15,-11-13-214 16,-24-15-633-16</inkml:trace>
  <inkml:trace contextRef="#ctx0" brushRef="#br0" timeOffset="50149.7625">17410 15182 2254 0,'0'0'255'0,"0"0"-190"15,0 0-54 1,-32 136 26-16,31-29 34 0,1 10-20 16,0-5-21-16,11-15-17 15,0-20-13-15,-2-11-1 16,-1-16-9-16,-3-18-107 16,-5-13-119-16,0-8-326 15,0-11-185-15</inkml:trace>
  <inkml:trace contextRef="#ctx0" brushRef="#br0" timeOffset="50349.3031">17149 15020 2045 0,'0'0'236'0,"0"0"-149"16,0 0-29-16,127-70 19 16,-72 70-16-16,10 21-2 15,4 16-15-15,-3 9-12 16,-5 9-24-16,-9 6-8 15,-12 2-6-15,-10 0-22 16,-12-1-139-16,-18 5-94 16,0-17-311-16,-6-17-140 0</inkml:trace>
  <inkml:trace contextRef="#ctx0" brushRef="#br0" timeOffset="50863.6145">17707 15143 1832 0,'0'0'221'15,"0"0"-164"-15,0 0 2 16,106-89 37-16,-66 76-14 0,-3 6-44 16,-2 7-16-16,-7 3-13 15,-7 18-3-15,-12 7 2 16,-8 7 1-16,-1 5 2 16,-14 3-9-16,-8-4-1 15,0-6-1-15,1-9 0 16,9-9-8-16,8-11-23 15,4-4-6-15,4-11-5 16,20-14-11-16,7-6 15 16,8-2 15-16,4-2 6 15,1 5 5-15,-8 2 12 16,-8 9 0-16,-9 3 0 16,-10 8 1-16,-4 5 27 0,-5 2 11 15,0 1-10-15,0 0-23 16,-2 12-6-16,-4 5 1 15,2 7-1-15,1 2 8 16,3 0-7-16,0-1 1 16,12-2-2-16,7-7 1 15,-1-2 5-15,1-10-5 16,-2-4 6-16,-2 0-1 16,-5-18 2-16,-5-7-2 15,-5-8-6-15,0-4 7 16,-12-4-6-16,-15 2-2 15,-6 3 1-15,-3 7-8 16,-1 11-15-16,0 12-28 16,7 6-33-16,7 9-13 0,17 18-86 15,6-3-58-15,0-5-254 0</inkml:trace>
  <inkml:trace contextRef="#ctx0" brushRef="#br0" timeOffset="51296.871">18256 14808 1681 0,'0'0'181'0,"0"0"-129"0,0 0-30 16,0 0 47-1,7 89 16-15,17-45-13 0,4 2-33 16,4-1-22-1,-1 1-11-15,-3-7-5 0,-4-2 0 16,-7-7 0-16,-4-7 5 16,-6-10-5-16,-2-10 5 15,-2-3 41-15,0-11 110 16,0-11-112-16,3-2-29 16,6 3-4-16,3 5-5 15,6 4-6-15,4 7-1 16,2 5-1-16,3 0-5 15,-4 14 4-15,-3 4 1 16,-6 0-1-16,-7 2 2 16,-10-1 8-16,0 3 29 0,-11-1 12 15,-16-3 5-15,-7-1-16 16,-5-8-15-16,-5-6-17 16,2-3-6-16,0 0-17 15,10-12-68-15,15-10-89 16,8 1-145-16,9 1-559 0</inkml:trace>
  <inkml:trace contextRef="#ctx0" brushRef="#br0" timeOffset="51464.9736">18872 15029 2471 0,'0'0'275'0,"0"0"-187"15,0 0-53-15,0 0-35 16,0 0-9-16,0 0-185 16,0 0-480-16</inkml:trace>
  <inkml:trace contextRef="#ctx0" brushRef="#br0" timeOffset="51998.4144">19101 15669 1101 0,'0'0'152'0,"0"0"16"15,0 0 47-15,-66-81-4 16,40 70-33-16,-4 8-90 0,-1 3-58 15,-2 10-7-15,6 13 20 16,3 3 3-16,10 6-6 16,12-2-8-16,2 0-17 15,16-1-4-15,16-5-5 16,5-2 5-16,5-3-3 16,2-5-1-16,-2 1 1 15,-6-2-1-15,-9 1 3 16,-8 2-4-16,-10 1 2 15,-9 2 8-15,0 5 9 16,-12 1-10-16,-13 2-6 0,-6-1-3 16,-5-1-6-1,-2-6-52-15,0-14-86 0,11-5-130 16,12 0-257-16</inkml:trace>
  <inkml:trace contextRef="#ctx0" brushRef="#br0" timeOffset="52306.0003">19324 15587 1807 0,'0'0'285'16,"0"0"-229"-16,0 0-32 16,0 0 7-16,0 0 60 15,30 111-5-15,1-63-22 0,3 0-19 16,3-2 1-16,-1-9-17 15,-6-10-11-15,-6-11 3 16,-3-11 3-16,-1-5 9 16,-1-25 32-16,-3-14 2 15,-1-22-40-15,-6-1-12 16,-8-2-9-16,-1 3-6 16,-4 18-22-16,-9 6-39 15,3 17-26-15,3 16-85 16,1 15-319-16,3 14 17 15,3 4-196-15</inkml:trace>
  <inkml:trace contextRef="#ctx0" brushRef="#br0" timeOffset="52569.8828">20069 15386 1798 0,'0'0'173'16,"0"0"-26"-16,0 0 0 16,0 0-16-16,-88 36-38 15,69-3-7-15,4 10 2 16,5 2-19-16,10 3-19 16,0 1-30-16,19-5-19 15,12-3 8-15,10-3-9 16,9-8-24-16,6-10-105 15,18-20-85-15,-11-3-110 16,-14-20-551-16</inkml:trace>
  <inkml:trace contextRef="#ctx0" brushRef="#br0" timeOffset="52785.5595">20383 15369 895 0,'0'0'1151'16,"0"0"-1011"-16,0 0 32 15,0 0-81-15,0 0 48 16,-58 81-17-16,58-34-33 16,0 6-18-16,10-2-19 15,12 2-30-15,5-7-10 0,8-2-6 16,2-8-5-16,4-6-1 16,2-13-63-16,18-17-63 15,-12-17-190-15,-10-15-452 0</inkml:trace>
  <inkml:trace contextRef="#ctx0" brushRef="#br0" timeOffset="53740.0386">20748 15408 1609 0,'0'0'232'0,"0"0"-190"15,0 0-33-15,0 0 54 16,0 0 54-16,0 0-18 0,0 0-51 15,58 42-27-15,-44-42-3 16,-2 0 3-16,1-16-1 16,0-5-9-16,-2-6-10 15,-5-7 0-15,-1 0 0 16,-5 1 0-16,0 3 0 16,-2 5 0-16,-9 8 69 15,1 5 69-15,-3 7-30 16,-1 5 0-16,-1 3-69 15,2 14-25-15,-2 14-9 16,4 5-6-16,5 8 0 16,6 4 2-16,2 1-1 15,16-3-1-15,10-5 1 16,8-7 0-16,9-13 10 16,5-13-11-16,3-8-1 0,4-15 0 15,-3-22-32-15,5-20-59 16,-7-20-41-16,-10 2-18 15,-12 7 58-15,-17 13 48 16,-8 18 27-16,-1 1 18 16,-4 5 14-16,0 11 54 15,0 11 39-15,-4 6 47 16,-5 3-60-16,-2 11-75 16,0 10-13-16,1 8-6 15,7 1-1-15,3 2 0 16,0 1 1-16,13-3 6 15,7-5 3-15,5-2-4 16,1 0-5-16,4-5-11 16,-4-3 10-16,-2 0-6 15,-6-2 1-15,-3-2-6 0,-8 0 0 16,-5-1-9-16,-2 1 0 16,-8 0 20-16,-12 0-17 15,-4-1 10-15,-1 1 7 16,2-5 0-16,7-2 1 15,10-4-1-15,6 0-30 16,10-5-125-16,22-17 95 16,9-7 40-16,6-9 9 15,5-6 6-15,-3-3-2 16,-1 0-1-16,-9 1 7 16,-5 4 1-16,-9 6-1 15,-7 4 1-15,-7 6 1 0,-7 6 0 16,-3 6 25-16,-1 8 63 15,0 4 46-15,-4 2-50 16,-5 6-67-16,-2 13-17 16,1 5 0-16,4 2 0 15,5 3 0-15,1 0 0 16,9-1 11-16,13 0 5 16,6-2 15-16,2-2 4 15,2-3 3-15,-3-2-21 16,-3-2-7-16,-7 0-9 15,-7-2 0-15,-9 3-1 16,-3 2-10-16,-19 2 10 16,-34 10 0-16,-46 9-37 15,-55 6-64-15,13-5-173 0,4-13-587 0</inkml:trace>
  <inkml:trace contextRef="#ctx0" brushRef="#br0" timeOffset="62806.7703">14870 8894 1832 0,'0'0'280'16,"0"0"-122"-16,0 0 138 0,0 0-154 15,0 0-96 1,0 0-15-16,-27 135 29 0,27-36-5 16,0 8-26-16,9-6-5 15,-3-21-11-15,3-22-5 16,-4-17-7-16,2-9-1 16,-3 2 0-16,1-5-47 15,-1 0-73-15,-4-9-120 16,0-16-49-16,-10-4-206 15,-7 0-58-15</inkml:trace>
  <inkml:trace contextRef="#ctx0" brushRef="#br0" timeOffset="63159.7048">14625 9489 715 0,'0'0'687'0,"0"0"-369"16,0 0 1-16,0 0-129 0,0 0-83 15,0 0-32-15,0 0 96 16,18 29-46-16,9-14-47 15,4-2-33-15,6-2-18 16,7-4-18-16,5-3-1 16,2-4-8-16,-3 0-75 15,-2-4-112-15,-7-13-73 16,-10-7-110-16,-9-5-16 16,-11-5 74-16,-8-1 163 15,-1 2 149-15,0 5 200 16,-9 5 95-16,2 6 38 15,1 9-70-15,1 5-28 16,4 3-83-16,-2 11-82 16,-1 16-9-16,3 12 36 0,-2 10-10 15,0 3-38-15,0 1-23 16,3-7-11-16,0-2-8 16,0-10-7-16,2-6-46 15,5-10-171-15,-2-13-581 0</inkml:trace>
  <inkml:trace contextRef="#ctx0" brushRef="#br0" timeOffset="63751.7931">14461 8408 780 0,'0'0'732'0,"0"0"-649"15,0 0-35-15,0 0 7 16,0 0-10-16,-1 91-11 15,-6-76-12-15,-1-1-5 16,-1-8 1-16,-3-3-5 16,-1-3 3-16,2-11 85 15,-1-16 21-15,8-10-69 16,4-5-25-16,0-3 10 16,2 3 29-16,15 12 1 0,4 10 10 15,4 16-44-15,8 4-22 16,4 24 8-16,4 15 24 15,2 7 4-15,-3 2-26 16,0-1-14-16,-1-4-7 16,3-8-1-16,-3-6-114 15,0-9-88-15,4-20 18 16,-12 0-375-16,-9-9-499 0</inkml:trace>
  <inkml:trace contextRef="#ctx0" brushRef="#br0" timeOffset="64045.551">14901 8289 1020 0,'0'0'497'0,"0"0"-194"16,0 0-4-16,0 0-57 0,0 0-36 16,0 0-130-16,0 0-47 15,-55 17 33-15,52 33 11 16,3 5-19-16,3-1-20 16,15-5-14-16,6-6-8 15,2-11-6-15,-1-8 0 16,-1-11-5-16,-5-10 0 15,-6-3-1-15,-1-17 1 16,-7-14-1-16,-5-10-9 16,0-4-10-16,-11-8-24 15,-13 3-29-15,-4 5-27 16,1 9 19-16,0 16-3 16,4 15-50-16,0 5-26 15,5 13-4-15,7 20-78 16,8-1-63-16,3-6-453 0</inkml:trace>
  <inkml:trace contextRef="#ctx0" brushRef="#br0" timeOffset="64234.3413">15319 8282 1667 0,'0'0'350'15,"0"0"-48"-15,-82 0-126 16,59 4-61-16,7 3-54 15,11-3-41-15,5 2-20 0,0 5-12 16,14 0-99 0,8 0-101-16,18-2-82 0,-1-5-205 15,-3-4-707-15</inkml:trace>
  <inkml:trace contextRef="#ctx0" brushRef="#br0" timeOffset="64651.3134">15541 7983 1558 0,'0'0'315'0,"0"0"8"15,0 0-136-15,0 0-112 16,0 0-45-16,0 0 7 16,0 0 88-16,60 75 2 15,-32-11-36-15,2 22-22 0,2 20-12 16,-2-9-17-16,-4-18 6 15,-4-24-17-15,-4-18-17 16,3 5-7-16,3-1-4 16,3-1-1-16,-7-12 0 15,-7-11-1-15,-3-9-23 16,-7-8 9-16,-3-4 5 16,0-21 4-16,-4-11-19 15,-12-10-1-15,-7-2 2 16,0 3 0-16,-5 9 14 15,0 10 9-15,-2 12-8 16,-2 8 8-16,1 6 0 16,5 0 1-16,9 6 1 15,8 5-1-15,9-1-2 16,15-5-40-16,39-5-53 0,43-7-29 16,44-29-89-16,-13 0-84 15,-13 1-399-15</inkml:trace>
  <inkml:trace contextRef="#ctx0" brushRef="#br0" timeOffset="65280.2248">16632 8112 1553 0,'0'0'365'16,"0"0"-68"-16,0 0-56 16,0 0-56-16,0 0-94 15,0 0-52-15,0 0-38 16,0 46 24-16,25 24 22 0,3 1 15 15,0-4-20 1,1-6-18-16,-1-16-6 0,6 3-9 16,5 2-8-16,3-10 0 15,-3-8-1-15,-2-11-7 16,-2-13-47-16,-6-8-43 16,0-19-121-16,-9-10-112 15,-9-5-460-15</inkml:trace>
  <inkml:trace contextRef="#ctx0" brushRef="#br0" timeOffset="65862.2834">16505 8470 1111 0,'0'0'153'15,"0"0"-98"-15,0 0-40 16,92-42-15-16,-40 19 0 15,3 0-27-15,-4 2-49 16,-6 4-6-16,-12 2 50 16,-11 6 32-16,-8 0 80 15,-8 4 146-15,-3 2 111 16,-1 1-59-16,0 1-107 16,4 1-66-16,6 0-69 15,10 6-16-15,8 10 40 16,9 7 29-16,5 7-19 15,1 2-33-15,-2 3-6 16,-8 1 8-16,-10 0-17 16,-11-3-13-16,-13-1-9 0,-1-1 0 15,-17-4 1-15,-8-5-1 16,-2-10-26-16,2-7 7 16,3-5 18-16,7-15 1 15,6-14-9-15,9-2-15 16,6-3-4-16,17-2 4 15,11 4 8-15,3 1 8 16,2-1 8-16,-5 4 0 16,-7 2 0-16,-3 2 1 15,-8 4 0-15,-3 3 41 16,-3 6 31-16,-3 4-6 16,0 5-16-16,1 2-26 0,4 5-14 15,3 16 4-15,1 5 29 16,2 6-6-16,-4 2-17 15,-1-4-11-15,-7 0-5 16,-5-6-5-16,-1-4-63 16,0-7-107-16,-26-13-89 15,-1-2-277-15,-2-14-302 0</inkml:trace>
  <inkml:trace contextRef="#ctx0" brushRef="#br0" timeOffset="65984.4478">17210 8025 983 0,'0'0'136'0,"0"0"-109"16,0 0-9-16,66 82-8 0,-26-38-10 15,2-4-277-15</inkml:trace>
  <inkml:trace contextRef="#ctx0" brushRef="#br0" timeOffset="66784.6581">17656 8240 1553 0,'0'0'399'0,"0"0"-90"15,0 0-91-15,0 0-55 16,-103 30-31-16,79 0-44 16,3 5-30-16,6 3-19 15,7 1-15-15,8-2-14 16,0-4-4-16,13-8-6 0,8-6-8 15,9-11-27-15,-1-8 13 16,-1-3-10-16,-3-17-18 16,-4-10-25-16,-8-3 6 15,-1-4 28-15,-8 2 27 16,-1 4 6-16,-3 4 8 16,0 9 9-16,0 7 45 15,0 4 10-15,0 5-3 16,0 2-31-16,0 6-24 15,-1 15-4-15,1 8-1 16,0 7 1-16,1 0-1 16,14-2 0-16,3-4-1 15,5-8 1-15,3-9-1 0,0-9-10 16,-4-4-20-16,-1-11-8 16,-7-19 0-16,-4-10-9 15,-7-24 16-15,-3-28 18 16,-5-26 6-16,-14-9 7 15,0 23 1-15,5 32 7 16,7 39 44-16,4 20 27 16,0 8-12-16,-1 5-27 15,2 19-40-15,2 41 1 16,6 31 4-16,19 15 5 16,17 2-9-16,6-24-1 15,-2-25 0-15,-3-17 0 16,5-16 0-16,8-6-51 0,7-9-94 15,4-11-81-15,-10-8-19 16,-12-29-126-16,-8-24-1 16,-14-1 66-16,-7-4 227 15,-7 0 79-15,-6 16 212 16,-2 4 71-16,-1 20 46 16,0 11-57-16,0 13-52 15,0 2-86-15,-1 9-76 16,-1 13-35-16,2 7-4 15,8 4-3-15,18 5 8 16,12 0 2-16,7 3 11 16,3 0 8-16,-1 4-8 15,-5-2-9-15,-11 2-16 0,-14-1-4 16,-16 0-7 0,-8 1-1-16,-52 13-8 0,-84 20-110 15,9-10-189-15,-20-8-519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14:16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6080 10056 542 0,'0'0'229'0,"0"0"-79"16,0 0-30-16,0 0 19 16,0 0 47-16,0 0-14 0,-2-39-22 15,-6 31-31 1,-1-2 40-16,-5 0-36 0,1 2-3 15,-5 0-27-15,-6 3-7 16,-6 4-36-16,-6 1-10 16,-8 0-7-16,-6 3-11 15,-3 14 6-15,-4 7-8 16,-1 8-10-16,0 6 11 16,1 6-5-16,-1 5-8 15,4 8 4-15,-13 14-12 16,-5 20 2-16,-8 14-2 15,1 7 1-15,4-4 4 16,11-7-5-16,6-3 8 16,6 3-1-16,1 3-1 15,-1 3 2-15,-2 5-7 0,0 5 9 16,2 9-8-16,3 5 7 16,9 4 4-16,10 1 4 15,11-1 4-15,11 2-3 16,8 0 5-16,5 1-9 15,17 0-4-15,15-6-4 16,12-10 0-16,12-11 0 16,8-14-4-16,7-12 5 15,5-15-1-15,5-9 2 16,4-10-7-16,2-9 7 16,4-8-7-16,2-5 0 15,3-6 5-15,1-9-1 0,5-7-5 16,2-7-1-1,0 0 0-15,-4-17 1 16,-1-14 1-16,-4-14 0 0,4-15 23 16,5-15 15-16,4-14-3 15,1-9 1-15,-1-5 2 16,1-3-5-16,-3-5-13 16,-6 1-4-16,-8-1 2 15,-14 5-8-15,-15-1-4 16,-15 3-5-16,-14 3 10 15,-13 2-2-15,-12 2-4 16,-12-3 2-16,-2-11 8 16,-14-7 14-16,-5-11-6 0,-8-6-3 15,-3-5-1-15,-3-2-4 16,-7 0-4-16,-8 4-6 16,-13-1-6-16,-18-3 0 15,-10 2 0-15,-9 2 0 16,-3 10 7-16,-4 10-1 15,-3 11 1-15,-2 17-7 16,1 18 0-16,10 21-15 16,19 17 14-16,17 18-8 15,17 7 9-15,4 8 0 16,-1 1 0-16,-5 0 2 16,2 0-1-16,15 1 0 15,10 3-1-15,9 0-13 0,7-3-26 16,5-1-25-1,0 0-29-15,2 0-42 0,14 0-67 16,31-25-151-16,-1-1-173 16,1-7-310-16</inkml:trace>
  <inkml:trace contextRef="#ctx0" brushRef="#br0" timeOffset="215.2735">6337 9154 1232 0,'0'0'983'16,"0"0"-851"-16,0 0-2 16,0 0-24-16,28-106-11 15,0 60-23-15,11-9-25 0,12-6-23 16,8-3-15-16,4-2-9 16,4 3 0-16,-4 7-64 15,-8 11-137-15,2 10-77 16,-18 16-277-16,-18 12-374 0</inkml:trace>
  <inkml:trace contextRef="#ctx0" brushRef="#br0" timeOffset="528.1301">6064 8978 1609 0,'0'0'227'0,"0"0"-164"0,0 0 14 16,0 0-54-16,0 0-13 16,-91 115 87-16,77-34 43 15,4-4-16-15,10-6-51 16,0-12-42-16,15-15-11 15,11-2-7-15,10-3-13 16,12-13-1-16,22-19 1 16,33-17 15-16,40-47 5 15,20-27-20-15,-29 6-113 0,-31 3-500 16</inkml:trace>
  <inkml:trace contextRef="#ctx0" brushRef="#br0" timeOffset="917.7116">7369 7991 1655 0,'0'0'237'0,"0"0"-42"16,0 0 35-16,-80-8-104 15,57 31-41-15,0 13-35 16,4 9-11-16,10 11 16 15,8 7-24-15,1 0-11 16,15-3-11-16,17-4-9 16,10-9 1-16,22-6-1 15,24-13-25-15,-4-15-142 16,14-24-103-16,-28-19-201 16,-28-7-147-16</inkml:trace>
  <inkml:trace contextRef="#ctx0" brushRef="#br0" timeOffset="1232.811">7685 7977 1438 0,'0'0'236'0,"0"0"89"16,0 0-71-16,0 0-75 15,0 0-103-15,0 0-60 16,0 0-2-16,-29 104 8 16,52-47-6-16,11 2-4 15,8-6-4-15,7-7-1 16,2-15-5-16,-5-16-2 15,-7-15 0-15,-9-3 2 0,-11-23 7 16,-14-13 4 0,-5-7 2-16,-14-8-3 15,-17 0-2-15,-8-1-2 16,-7 8-7-16,-3 8 7 0,1 13-8 16,8 15-1-16,8 11-14 15,12 0-3-15,12 19-9 16,8 6-51-16,21 4-50 15,42 5-73-15,-3-5-162 16,2-10-244-16</inkml:trace>
  <inkml:trace contextRef="#ctx0" brushRef="#br0" timeOffset="2163.6379">7913 7952 1724 0,'0'0'215'0,"0"0"31"0,0 0-93 15,0 0-74 1,0 0-69-16,0 0-2 0,0 0-2 16,21 71 16-16,13-33 2 15,2-1-8-15,1-2-10 16,-4-5-6-16,-4-8 0 16,-10-8-8-16,-7-12-54 15,-6-2 2-15,-6-23 48 16,-6-15-26-16,-11-9-2 15,-5-10 30-15,0-2 10 16,4 2 0-16,3 5 0 0,7 8 21 16,7 10 5-16,1 13 17 15,0 10-7-15,12 8-24 16,10 3 1-16,8 11 24 16,6 11 38-16,7 7-17 15,0 4-20-15,5 0-9 16,-5-1-20-16,0-4-8 15,-7-7-1-15,-9-7 0 16,-12-9-6-16,-6-5-34 16,-9-11 22-16,0-18 2 15,0-11-20-15,-13-6 18 16,-3-1 11-16,-1 2 5 16,2 9 2-16,5 11 5 0,2 10 17 15,8 8 13 1,0 7-35-16,8 0-9 0,15 9-3 15,9 8 12-15,5-1 0 16,2-2 1-16,2-6-1 16,-6-5-65-16,-7-3-38 15,-7-11-15-15,-14-12 44 16,-7-10 6-16,-6-9 28 16,-20-9 26-16,-19-21 13 15,-18-23 1-15,4 6 6 16,9 14 39-16,12 20 26 15,24 34 19-15,5 10 24 16,9 11-88-16,0 14-26 16,26 25-1-16,11 12-8 15,8 7 9-15,1 2 1 0,0 0-1 16,-3-2 0-16,-7-6 0 16,-6-8 0-16,-10-13-48 15,-6-15-7-15,-6-13 39 16,-5-3 16-16,-3-25 60 15,0-5-24-15,0-7 25 16,0 1 55-16,6 7-43 16,6 4-26-16,3 11-18 15,7 6-20-15,6 8-3 16,4 0 6-16,2 13 0 16,0 8-1-16,-2 7 3 15,-10 6-5-15,-3 3 1 16,-14 2-1-16,-5 2-1 15,-2-1-7-15,-20-2 8 16,-9-5-7-16,-5-7 7 0,-3-9-9 16,-3-8 0-16,5-9-50 15,5-2-74-15,15-32-77 16,9 5-148-16,8-3-354 0</inkml:trace>
  <inkml:trace contextRef="#ctx0" brushRef="#br0" timeOffset="3478.8435">9010 7221 897 0,'0'0'155'15,"0"0"-5"-15,0 0 49 16,0 0-13-16,0 0-4 16,0 0-6-16,0 0-70 15,-7-17-57-15,12 25-30 16,11 10 42-16,5 8 30 16,5 3-9-16,-1 4-51 15,-1-1-9-15,-4-2-12 16,-4-3-2-16,-3-5-8 0,-7-6-39 15,-2-7-199 1,-4-9-350-16</inkml:trace>
  <inkml:trace contextRef="#ctx0" brushRef="#br0" timeOffset="3632.2728">8817 6861 1355 0,'0'0'123'0,"0"0"-105"15,0 0-18-15,0 0-12 16,0 0 11-16,146-2-20 16,-74 2-198-16,-8 0-385 0</inkml:trace>
  <inkml:trace contextRef="#ctx0" brushRef="#br0" timeOffset="4499.8072">9226 6856 1415 0,'0'0'262'16,"0"0"60"-16,0 0-185 15,0 0-75-15,0 0 15 16,-11 86-6-16,38-47-25 16,9 3 3-16,8 0-21 15,0 2-17-15,-1-4-5 16,-1-7-6-16,-8-5 0 0,-7-11 0 16,-7-12-1-16,-4-5-18 15,-7-20 19-15,-2-17-1 16,-4-11 1-16,-3-5 0 15,0 0 0-15,0 7 1 16,1 9-1-16,4 11 9 16,0 13 40-16,8 6-3 15,4 7-25-15,11 3 0 16,9 11 19-16,8 5 3 16,3 0-19-16,5-4-15 15,1-2-2-15,-2-7-7 16,-3-6-41-16,-7 0-66 15,-8-17-95-15,-12-11 10 16,-12-5 77-16,-10-9 66 16,-4-1 49-16,-18-1 34 0,-1 3 79 15,-3 11 36 1,3 9-14-16,4 12-44 0,0 9-30 16,1 9-27-16,3 20-23 15,0 9 13-15,5 9-2 16,4 2-12-16,6 1-4 15,6-6-6-15,13-6 0 16,7-12 0-16,1-12 0 16,5-11-20-16,-4-3-27 15,-3-21-46-15,-8-11 28 16,-10-6 38-16,-7-5 19 16,0-1 8-16,-5 4 6 0,-7 2 4 15,-1 11 21 1,4 8 16-16,4 8 15 0,2 9-22 15,3 2-37-15,0 6-3 16,11 12-1-16,11 5 1 16,8-1 1-16,4-2-1 15,5-4 7-15,1-9-7 16,-1-6-1-16,-5-1 1 16,-7-10 0-16,-9-10-14 15,-8-8-10-15,-10-7 5 16,-1-8 12-16,-29-20 6 15,-18-20 1-15,-1 4-1 16,3 7 1-16,4 14 0 16,12 23 31-16,3 6 39 15,2 7 14-15,10 13-32 0,9 9-32 16,6 12-20-16,0 18-9 16,18 12 8-16,7 9 1 15,8 5-1-15,4 2 1 16,2-2 2-16,0-3-2 15,-2-8-5-15,-5-10-110 16,-3-10-81-16,-7-10-133 16,-9-10-344-16</inkml:trace>
  <inkml:trace contextRef="#ctx0" brushRef="#br0" timeOffset="5781.7198">10006 6604 449 0,'0'0'65'16,"0"0"-49"-16,0 0-9 15,0 0 56-15,0 0-31 16,0 0-19-16,0 0-10 0,-32-3 4 16,29 0-7-1,0 2-26-15,2-1-77 0,-2 2-8 16,1-3-20-16</inkml:trace>
  <inkml:trace contextRef="#ctx0" brushRef="#br0" timeOffset="6331.66">10006 6604 113 0,'-51'-14'148'15,"51"14"-86"-15,0 0-30 16,0 0 17-16,0 0 58 16,-1 0 26-16,1 0 17 15,0 0-65-15,0 0-55 16,0 0-7-16,0 0-4 16,0 0-6-16,0 0-4 0,0 0 7 15,0 0 20 1,0 0 3-16,0 0 3 0,0 0-6 15,0 0-4-15,0 0-13 16,0 0-6-16,0 0-6 16,0 0-6-16,0 0 5 15,0 0-5-15,0 0-1 16,0 0 0-16,0 0 1 16,0 0-1-16,0 0 0 15,0 0 0-15,0 0 0 16,0 0 1-16,0 0-1 15,0 0 0-15,0 0 0 16,0 0 0-16,0 0 0 16,0 0 1-16,0 0-1 15,0 0 0-15,0 0 1 0,0 0-1 16,0 0 0 0,0 0 0-16,0 0-1 0,0 0 1 15,0 0-1-15,0 0-1 16,0 0 1-16,0 0-5 15,0 0-1-15,0-2 6 16,0-1-1-16,10 0 2 16,4-1 29-16,3-7 31 15,8-3-2-15,8-5 11 16,8-4-14-16,8-5 1 16,5-2-26-16,7-3-11 15,1 4-6-15,24-4-13 0,-17 9-35 16,-16 6-374-16</inkml:trace>
  <inkml:trace contextRef="#ctx0" brushRef="#br0" timeOffset="8236.8605">10971 6466 631 0,'0'0'94'0,"0"0"-68"0,0 0 120 16,-106-69 40-1,70 49-6-15,-6 0 21 0,-3-1-58 16,-1 5-11-16,-6 3 29 16,-3 5-49-16,-17 8-33 15,5 0-20-15,-6 21-14 16,0 9 11-16,13 4 21 15,-1 7-22-15,14 3-10 16,15-2-23-16,18-4-9 16,14-2-13-16,20-4 0 15,37-8-6-15,36-13 5 16,38-14-9-16,16-27 9 16,-8-15-5-16,-30 3-34 15,-45 10-12-15,-27 10-4 0,-17 3-6 16,-8-4 31-1,-8-2 29-15,-4-4 2 0,-12 0 9 16,-19 2-1-16,-8 0-1 16,-3 3 0-16,5 4-1 15,7 7 8-15,9 6-3 16,12 4-5-16,8 3-6 16,1 0-10-16,6 10-3 15,16 5 1-15,6 3-19 16,7 0-60-16,4 2-122 15,-1-2-7-15,4 4-54 16,-8-8-40-16,-10-2-351 0</inkml:trace>
  <inkml:trace contextRef="#ctx0" brushRef="#br0" timeOffset="8467.348">10525 6399 1452 0,'0'0'187'16,"0"0"28"-16,0 0-46 16,0 0-129-16,0 0-25 15,0 0 70-15,13 89 0 16,5-48-44-16,0 0-23 16,-1 0-11-16,0-6-5 15,-1-7-2-15,-2-12-59 0,0-18-223 16,-4-16-111-1,-4-14-204-15</inkml:trace>
  <inkml:trace contextRef="#ctx0" brushRef="#br0" timeOffset="8584.5355">10514 6182 191 0,'0'0'626'0,"0"0"-418"16,-28-83-11-16,28 63-100 16,12 8-76-16,27 8-20 15,26 4-1-15,43 0-1 16,-13 12-105-16,-5 0-156 0</inkml:trace>
  <inkml:trace contextRef="#ctx0" brushRef="#br0" timeOffset="9221.6939">11141 6135 1079 0,'0'0'244'0,"0"0"-6"0,0 0-53 16,-106 11 18-16,79 2-15 15,6 4-49-15,9 6-80 16,6 3-19-16,6 7-11 15,3 1-9-15,19 1-11 16,11-1-3-16,8-6-5 16,5-6-1-16,2-10 0 15,-1-10-1-15,-6-2 0 16,-10-16-7-16,-12-11-20 16,-13-7 3-16,-6-7-9 15,-17-7 10-15,-16-4 8 16,-9 2 5-16,-1 3 3 15,2 12 7-15,12 13 1 0,10 12 0 16,15 10 0-16,4 0-13 16,25 14-2-16,31 6 2 15,29-1 4-15,31-6 0 16,-7-11-25-16,-19-2-66 16,-32-10-14-16,-25-5 20 15,-4-6 35-15,-6-5 40 16,-13-4 19-16,-10 1 35 15,-12 0 66-15,-13 6 2 16,-4 3 19-16,7 7-10 16,6 9-5-16,8 4-55 15,7 4-52-15,1 18-2 0,6 11-7 16,10 7 8 0,8 4-5-16,3 1 6 0,0-1 0 15,-2-8 0-15,-3-7-1 16,-4-12-1-16,-1-12-14 15,-7-5 9-15,2-24 7 16,0-19 13-16,-1-8-3 16,-1-10-4-16,1 1 5 15,3 9 21-15,6 11 34 16,5 14-14-16,8 14-30 16,9 12 0-16,8 7-4 15,7 22-3-15,19 24-3 16,24 23-12-16,27 24-22 15,-19-14-201-15,-19-16-718 0</inkml:trace>
  <inkml:trace contextRef="#ctx0" brushRef="#br0" timeOffset="11310.3228">21579 10400 1011 0,'0'0'131'16,"-20"-86"-43"-16,5 37 39 16,-1-4 58-16,-6 5-38 15,-5 4-41-15,-8 5-21 16,-6 1 2-16,-13 6-20 16,-23 4-36-16,-23 6-5 0,-26 9 12 15,-9 9-8-15,5 4-12 16,10 6 5-16,15 12-5 15,-1 6 0-15,4 5 11 16,1 7-12-16,3 6 2 16,2 2-1-16,1 3-10 15,2 6 7-15,-1 5-3 16,-1 4-2-16,-2 3 7 16,0 2-5-16,0-1 8 15,4-4 0-15,16-11 6 16,16-10 3-16,16-7-6 15,6 3-3-15,-5 10-5 16,-7 19-4-16,-2 24-3 16,9 19-2-16,10 8 3 15,21 0 3-15,13-1-11 0,0-4 14 16,17-1 6 0,7 1 1-16,6-2-4 0,4-2-10 15,5 3 12-15,7-2 0 16,3-1-2-16,8-3-2 15,1 1 8-15,10 1-5 16,5-6-4-16,5-7 12 16,1-6-7-16,3-12 1 15,5 0 2-15,2-4-3 16,8-4-4-16,5-5 2 16,5-5-3-16,6-10 8 15,7-9 1-15,2-13 0 16,3-9-8-16,2-11 9 0,-1-6-10 15,-4 0-6 1,2-2 5-16,-4-11-1 0,-3-1-2 16,-3-1 2-1,-7-4 3-15,-6-1-15 0,-7-4-1 16,-18 1 1-16,-16 0 5 16,-11 4-5-16,-7-5 6 15,7-4-6-15,7-6-1 16,7-8 1-16,0-3-1 15,-1 0 1-15,0-1 0 16,-3 0-1-16,-1-4 0 16,-5-3 7-16,0-13-6 0,3-14 0 15,-11 3 0 1,-7 9 0-16,-7 5 0 0,-9 12 5 16,3-7-5-16,2-5 1 15,-6 0-2-15,-1-2 0 16,-5-8 0-16,0-15 0 15,-5-11 0-15,0 8 1 16,-3 16 4-16,3-2-5 16,1-3 0-16,0-12 4 15,3-6-2-15,-3 10-1 16,-4 22 0-16,-4 13 1 16,-3 7 4-16,0 3-6 15,-3-10 0-15,-12-8 0 0,-7-7 0 16,-6 1-6-1,-10 3 0-15,-5 5 6 0,-9 4 0 16,-6 3 1-16,-19-5-2 16,-18-6 1-16,-15-4 0 15,-5 4 0-15,21 15-1 16,22 14 1-16,21 13-1 16,4 3-4-16,-7-4 5 15,-11 0 6-15,-6-2-6 16,3 2 0-16,2 3 1 15,2 2-1-15,0 3 1 16,3 1-1-16,-2 4 0 16,1 1 1-16,-3 1-1 15,1 2 0-15,1 1-8 16,3 1 7-16,4 0-5 16,4 0 4-16,7 2 2 15,5-2-1-15,0 1 1 0,4 0 1 16,-2 2-1-16,1 0-1 15,-3 0 0-15,2 0-1 16,3 0 1-16,2 0 1 16,0 0 0-16,3 2-1 15,2 3 2-15,3 0-2 16,1 2 1-16,2 5-35 16,-22 29-59-16,5 0-132 15,-17-4-476-15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15:01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16713 6050 669 0,'0'0'298'0,"0"0"-45"16,0 0-121-16,0 0-24 0,0 0-12 15,0 0 32-15,60 0 84 16,23 0-23-16,34-19-46 16,16-5-26-16,3-5-38 15,-10 0 2-15,-12 4-26 16,-4 1-22-16,-7 1-15 16,-20 6-9-16,-17 2-9 15,-17 8 0-15,-7-3-7 16,4 3-38-16,-2-1-80 15,-3 1-62-15,-26 7-133 16,-10 0-77-16,-7 0-191 0</inkml:trace>
  <inkml:trace contextRef="#ctx0" brushRef="#br0" timeOffset="204.7954">16754 6348 1121 0,'0'0'672'0,"0"0"-639"16,82 0-32-16,18-4 11 16,40-14 58-16,21-6 43 15,6-3-30-15,-9 1-37 16,-18 1-28-16,-12 5-11 16,-28 9-7-16,-16 11-60 15,-32 0-283-15,-32 6-600 0</inkml:trace>
  <inkml:trace contextRef="#ctx0" brushRef="#br0" timeOffset="11117.363">13151 13339 963 0,'0'0'210'0,"0"0"-3"16,0 0-18-16,0 0-55 16,0 0-11-16,0 0-5 15,-50-5-21-15,30 1-12 0,-2 0 17 16,-3 2-2-16,-5 0-46 15,-3 1-11-15,-1 1-8 16,-3 0 8-16,-1 3-2 16,2 6-6-16,-1 4-6 15,1 3-13-15,1 1 3 16,0 4-7-16,4 0-3 16,1 3-3-16,5 1 2 15,1 3-1-15,3 0 2 16,2 5-8-16,4 3 7 15,1 0-7-15,7 5 0 16,1 3 0-16,4 5 0 16,2 3 5-16,0 5 6 15,14 2-3-15,10 2 8 0,5-1-5 16,10 1 1-16,6-1 12 16,7-6 8-16,2-8-12 15,4-3-3-15,3-9 0 16,-1-9 3-16,0-5 6 15,-2-9-3-15,-2-3 6 16,1-7 7-16,-2-1 0 16,-7 0-7-16,-2-9-12 15,-7-8-10-15,-6-5 2 16,-7-7 1-16,-3-6-2 16,-8-4 0-16,-5-6 3 15,-4-5-2-15,-6-3 1 16,0-6-2-16,0 1-8 0,-6-2 0 15,-7-3 8-15,-2 2-8 16,-6 3 7-16,-3 0-8 16,-7 0 0-16,-4 3 1 15,-6 1 7-15,-4 6-7 16,-1 5 5-16,0 6-6 16,2 11 0-16,1 8-1 15,0 8-8-15,-3 10-21 16,-1 6-40-16,-8 38-45 15,-22 74-108-15,11-5-319 16,-3 13-949-16</inkml:trace>
  <inkml:trace contextRef="#ctx0" brushRef="#br0" timeOffset="12874.0486">14373 13559 757 0,'0'0'208'15,"0"0"-90"-15,0 0 10 16,0 0 47-16,0 0-53 16,0 0-32-16,-97-34-8 15,73 29-14-15,-2 5 17 16,-1 0 12-16,-2 0 12 16,1 2-29-16,0 10-8 15,-1 2 9-15,4 3 1 16,-2 3-17-16,5 7-18 15,1 2-11-15,6 6-8 16,7 7 3-16,4 8 5 0,4 4-6 16,9 7-6-16,12 3-3 15,7-2 4-15,5-1 8 16,7-6-2-16,1-5 17 16,8-9-12-16,0-6-2 15,6-11-10-15,5-8-6 16,3-8-6-16,1-8 3 15,0 0 9-15,-4-16-2 16,-8-7 2-16,-6-3-6 16,-9-6 4-16,-9-2-5 15,-5-2-5-15,-10-3-2 16,-7-4 1-16,-6-6-1 16,0-4 2-16,-9-4 0 15,-12-4-12-15,-5 0 6 16,0 3-5-16,-2 5 5 0,-1 7 2 15,-1 10-7-15,1 5 0 16,-3 8 9-16,-3 4-4 16,-4 5-6-16,-1 6 6 15,-5 6-6-15,0 2 0 16,-1 0-5-16,3 12 4 16,1 5-1-16,3 4 2 15,6 1-10-15,7 2-34 16,4-2-11-16,8 2-26 15,8-2-34-15,6 11-104 16,1-8-126-16,10-2-325 0</inkml:trace>
  <inkml:trace contextRef="#ctx0" brushRef="#br0" timeOffset="14960.93">15814 13587 1024 0,'0'0'145'0,"0"0"-78"16,0 0 59-16,0 0 26 15,0 0-24-15,-79-69-45 16,58 59-17-16,-3 2-24 16,0 1 10-16,-3 4 12 15,-1 2-10-15,-2 1-4 16,-3 0-7-16,-5 7 2 16,4 8-11-16,-4 3 10 15,1 4-1-15,1 3-6 16,0 4-12-16,4 3 4 15,3 2 6-15,7 2-2 16,4 4-18-16,6 2 2 16,6 6-3-16,6 3 1 15,0 4 14-15,6 2-3 16,7 2 20-16,7-1-6 0,3 0-7 16,3-2-5-16,6-5-1 15,10-5-5-15,6-5 7 16,9-7-7-16,6-7 0 15,7-9 2-15,1-7-6 16,1-9-7-16,-3-2-2 16,-4-10 6-16,-7-13-2 15,-7-5-3-15,-8-6 4 16,-9-7-5-16,-7-4-9 16,-14-6 15-16,-9-16-13 15,-8-19 4-15,-29-22 0 16,-14-4-5-16,-3 18 0 15,9 23 0-15,11 30-1 16,1 6 5-16,-1 0-4 0,-3 1 3 16,-4 2-4-16,3 11 0 15,2 7 0-15,4 7 4 16,3 7-4-16,3 0-18 16,6 7-28-16,6 12-102 15,5 22-102-15,5-1-119 16,0-4-313-16</inkml:trace>
  <inkml:trace contextRef="#ctx0" brushRef="#br0" timeOffset="18418.1446">14758 9564 1475 0,'0'0'237'15,"0"0"-57"-15,0 0-43 16,0 0-54-16,0 0-38 16,0 0-45-16,-32-3-11 15,-7-5-136-15,7 4-122 16,-10-3-375-16</inkml:trace>
  <inkml:trace contextRef="#ctx0" brushRef="#br0" timeOffset="18638.2729">13196 9515 1149 0,'0'0'400'0,"0"0"-256"0,0 0 61 16,0 0 1-16,0 0-101 15,-83-55-59-15,71 42-24 16,0 4-9-16,-9-1-13 15,-7 2-84-15,-11 2-87 16,-43 6-75-16,7 0-128 16,-2 0-10-16</inkml:trace>
  <inkml:trace contextRef="#ctx0" brushRef="#br0" timeOffset="18809.2589">11873 9501 674 0,'0'0'378'16,"0"0"-182"-16,0 0-5 15,0 0-27-15,-86-32-21 16,77 19 31-16,1 0-112 16,1 1-46-16,-4 0-16 15,-2 2 0-15,-4 4-97 16,-15 5-80-16,2 1-95 16,0 0-395-16</inkml:trace>
  <inkml:trace contextRef="#ctx0" brushRef="#br0" timeOffset="18993.8295">11071 9367 1247 0,'0'0'239'0,"0"0"-102"15,0 0-80-15,0 0-37 16,0 0-20-16,0 0-27 15,0 0-59-15,18 25-207 16,3-17-961-16</inkml:trace>
  <inkml:trace contextRef="#ctx0" brushRef="#br0" timeOffset="20188.3777">11945 9450 941 0,'0'0'118'0,"0"0"-89"16,0 0-7-16,0 0-1 15,-84-11-5-15,68 11-14 16,-5 5-2-16,-16 20-40 16,2-5-110-16,-1 0-622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15:51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18330 7185 500 0,'0'0'208'0,"0"0"-110"15,0 0-23 1,0 0 29-16,0 0-17 0,0 0-12 15,0 0-8-15,0 0-19 16,0 0-3-16,0 0 8 16,0 0-2-16,0 0-9 15,0 0-14-15,0 0-9 16,0 0 1-16,0 0 5 16,0 0 2-16,0 0-3 15,0 0 2-15,0 0-6 16,0 0-2-16,0 0-4 15,0 0 4-15,0 0-11 16,0 0 5-16,0 0-11 0,0 0 12 16,0 0-7-16,0 0-5 15,0 0 0-15,0 0 1 16,0 0-2-16,0 0-20 16,0 0-147-16,0 0-237 0</inkml:trace>
  <inkml:trace contextRef="#ctx0" brushRef="#br0" timeOffset="783.0153">21369 6113 1311 0,'0'0'0'0,"0"0"-169"16,0 0-341-16,0 0 164 0</inkml:trace>
  <inkml:trace contextRef="#ctx0" brushRef="#br0" timeOffset="1351.5882">23349 6394 780 0,'0'0'864'0,"0"0"-803"16,0 0-61-16,0 0-64 16,0 0 41-16,0 0 16 15,0 0-40-15,-8 0-177 16,0 0-534-16</inkml:trace>
  <inkml:trace contextRef="#ctx0" brushRef="#br0" timeOffset="4590.5381">21448 6258 1107 0,'0'0'142'0,"0"0"-100"0,0 0-19 16,0 0 73-16,0 0 33 16,-81-53-38-16,62 39-24 15,-2-3 0-15,-1 2-4 16,1-2-11-16,0 3-3 15,1-1-8-15,1 5 27 16,-2 0-49-16,-1 1-8 16,-2 2 0-16,0 0-2 15,-3 4-3-15,-1-1 3 16,-4 1-8-16,1 3 6 16,0-1 2-16,-2 1 4 15,0 0 1-15,-2 0 11 16,-1 0-16-16,-2 0-3 15,1 6 1-15,1 1-6 16,-2 0 0-16,1 3 7 0,2-3 4 16,0 4-11-16,3 0 11 15,-1 2-2-15,1 1-9 16,4 0 5-16,0 3-5 16,0 0 0-16,4 0 0 15,-2 2 9-15,3-2-10 16,1 3 0-16,2-1 1 15,-1 3 0-15,4-1 1 16,1 4-1-16,3 0 1 16,-1 1-1-16,5 3 8 15,2 0 7-15,2 1-3 0,4 1-1 16,1 0 6 0,0 2-6-16,0-1-3 0,4 3 8 15,9 1 1-15,6 1 7 16,0-1-4-16,5 0 1 15,4-1-10-15,1-3 3 16,3-1 3-16,1-1 6 16,3 0-8-16,3-3-1 15,1 3-2-15,2-2 7 16,1 0-5-16,0-3 4 16,-1-3-9-16,-2-5 10 15,-1-2 11-15,1-7-9 16,-1-5-4-16,-1-3 5 0,-3 0-2 15,0-8 5 1,0-8-11-16,-1-5 5 0,1-1-14 16,-1-1 4-16,1-5-9 15,-1 0 1-15,-2 0 10 16,0-1-5-16,-4-1 1 16,-1 2 1-16,-3-2-2 15,-2-1-6-15,-3 0 11 16,-3 1-3-16,-4-4 6 15,-1 2-9-15,-1 0 3 16,-3-1-8-16,-1 4 7 16,0 2 2-16,-5 1-2 15,1 5 7-15,-2 0-3 16,0 2 3-16,0-3-2 0,-3 0-4 16,-7 0-3-16,1-1 4 15,-2 0-9-15,-2-1 7 16,1 3-7-16,0-1 0 15,-2 0 1-15,1 0-1 16,0 3 0-16,-1 2-1 16,-2-2 2-16,-2 2-1 15,0 0 5-15,-3 2-5 16,3 1 0-16,-3 3 0 16,2 2 1-16,1 4-1 15,-2 1-1-15,-2 4 0 16,0 0 0-16,-5 0 0 15,0 7-1-15,-1 4-5 16,-1 3-11-16,1 3-21 0,-2 3-31 16,-17 19-63-16,6-6-158 15,-1 0-346-15</inkml:trace>
  <inkml:trace contextRef="#ctx0" brushRef="#br0" timeOffset="7613.7386">20902 7446 1298 0,'0'0'227'0,"0"0"-38"16,0 0 44-16,0 0-19 16,0 0-99-16,-84-1-47 15,68 22 5-15,-2 8-5 16,6 9-7-16,3 8 2 15,7 4-8-15,2 2-8 16,6-8-6-16,10-4-17 16,3-9-14-16,3-8 2 15,4-9 0-15,-2-7 4 16,1-7-5-16,-3-4-5 0,-2-18 3 16,-1-9 3-16,-7-10-11 15,-3-5 7-15,-9-5-8 16,0-4 1-16,-7 4 0 15,-10 4 0-15,-4 9-1 16,0 12 0-16,3 11-1 16,2 10-7-16,2 5-21 15,4 12-62-15,4 14-107 16,6 23-60-16,15-5-253 16,3-4-290-16</inkml:trace>
  <inkml:trace contextRef="#ctx0" brushRef="#br0" timeOffset="7765.7486">21156 7556 1525 0,'0'0'288'0,"0"0"-67"16,0 0-90-16,0 0-75 16,0 0-56-16,0 0-53 15,0 0-253-15,86-42-414 0</inkml:trace>
  <inkml:trace contextRef="#ctx0" brushRef="#br0" timeOffset="8069.9814">21444 7252 1440 0,'0'0'265'0,"0"0"-62"16,0 0 20-16,-17 84-62 15,17-59-16-15,19-3-29 16,5-2-24-16,4-3-23 16,5-2-11-16,0-1-6 15,1 1-20-15,1-1-10 16,-4 0-9-16,-3 4-5 16,-5-1-7-16,-8 2 7 15,-10 0-2-15,-5 3-6 16,-1 1 6-16,-18-2-6 0,-11-1-2 15,-2-5-53 1,-6-4-93-16,-22-11-131 0,8-9-194 16,3-11-294-16</inkml:trace>
  <inkml:trace contextRef="#ctx0" brushRef="#br0" timeOffset="8221.8036">21430 7181 430 0,'0'0'962'0,"0"0"-730"16,88-74 5-16,-37 41-91 16,7-1-73-16,4 8-49 15,26 7-24-15,-17 6-169 0,-13 10-442 16</inkml:trace>
  <inkml:trace contextRef="#ctx0" brushRef="#br0" timeOffset="8445.0505">21324 7978 1976 0,'0'0'295'0,"0"0"-247"15,89-20-26-15,-1-13 104 0,38-15 15 16,8-5-56-1,-19 8-58-15,-29 11-15 0,-42 16-12 16,-1 2-103-16,-12 4-154 16,-10 3-337-16</inkml:trace>
  <inkml:trace contextRef="#ctx0" brushRef="#br0" timeOffset="8648.7526">21400 8203 1850 0,'0'0'208'16,"0"0"-136"-16,167-13 11 15,-36-23 89-15,16-8-24 16,-7-9-44-16,-20 4-43 16,-39 13-41-16,-21 11-20 0,-23 10-24 15,-27 8-205-15,-7 7-285 16,-4 0-1099-16</inkml:trace>
  <inkml:trace contextRef="#ctx0" brushRef="#br0" timeOffset="22531.0792">14952 13788 1041 0,'0'0'133'15,"0"0"-86"-15,0 0 18 16,0 0 57-16,0 0-16 15,0 0-22-15,-15 0-5 16,15 0-21-16,0 0-24 16,0 0-10-16,0 0-3 0,2-3 20 15,12-2 22-15,9 1-13 16,6 2-11-16,10 2 14 16,12 0 7-16,6 0-11 15,7 5-3-15,4 2-8 16,17 3-8-16,15-3 5 15,17 2 1-15,1-4-7 16,-11-2 11-16,-10-1 8 16,-27-2-7-16,-10 0 4 15,-12 0-2-15,-2 0 0 16,10-3-13-16,8-3 7 16,7 1-8-16,0-1-2 15,-5 0-10-15,-2-2 6 16,-6 2-14-16,-5 0 6 0,-4 1 0 15,-5 2-2-15,-6 0-2 16,-4-1-4-16,-8 2 1 16,-6-2-1-16,-5-1-6 15,-6 3 8-15,-6 0-1 16,-1-1-7-16,-2 0 0 16,0 1 6-16,0 1-7 15,0 1-44-15,-9 17-79 16,-11 8-137-16,-5 12-414 0</inkml:trace>
  <inkml:trace contextRef="#ctx0" brushRef="#br0" timeOffset="25142.1604">19968 12888 1181 0,'0'0'221'0,"0"0"-170"16,0 0-35-16,0 0 103 15,0 0-15-15,0 0-15 16,0 0-7-16,-52-46-15 15,34 37-2-15,0-2 6 16,-4-2-10-16,-1 3-17 16,-5-2 4-16,-2 0-3 15,-3 2-16-15,-4-3-6 0,-3 2 9 16,0-1-4-16,-4 1-2 16,0 0 3-16,0 2 2 15,-2 3 4 1,0 1-9-16,-2 3 1 0,2 2-9 15,-3 0-2-15,-2 0-4 16,3 0 5-16,-1 0-3 16,4 2 9-16,4 3-5 15,5-3 1-15,4 2-6 16,5 2-7-16,2-1-4 16,5 1 4-16,1 1-5 15,2 0 5-15,1-1 1 16,2 2-7-16,0 1 0 15,-2 1 1-15,2 0-1 16,-2 2-1-16,1 3 0 16,-1 0 1-16,-1 1-1 15,-2 1 1-15,0 0 0 0,-2 2 0 16,0 1 1-16,0-1-1 16,0 1 0-16,0 2 0 15,3-3 0-15,-1 2 0 16,-1 1 0-16,1 0 0 15,3 2 0-15,-1 0-1 16,1 1 1-16,1 1 0 16,1 1-1-16,2 0 1 15,1-1 0-15,5 1 0 16,1-1-1-16,2 2 1 16,3-3 0-16,0 2-1 15,0 0 1-15,11 0-1 16,3 1-4-16,1-1 4 0,6 0 1 15,1 2-1-15,4-3 1 16,4 2-1-16,4-2 0 16,2 2 1-16,4-3 0 15,2-1 1-15,6-2 5 16,-1 0 3-16,3-4-9 16,2-3 6-16,3 0-6 15,-1-3 1-15,4-2 6 16,0-4 1-16,2-3-7 15,0-3 7-15,-1 0-7 16,1 0 6-16,-4 0-1 0,-2-9 3 16,-6-4-2-16,-4-2-5 15,-5-3 8-15,-1-6 1 16,-4-3 7-16,-4-2 7 16,-6-6-14-16,1 0 4 15,-4-3-7-15,-3-2 0 16,-3-3-2-16,-2-1 0 15,-1 1 0-15,-5 1-6 16,1 3 2-16,-2 2-1 16,0 3 5-16,-3 4-6 15,0 5 11-15,-3 2-10 16,0-1 6-16,0 4 1 0,0-2-2 16,0-1 1-1,-9-2-5-15,-3-1 10 0,0-4-11 16,-4 1 8-16,2 0-7 15,-2 3 8-15,1 2-9 16,-1 2 7-16,0 2-7 16,-1 3 6-16,2 0-1 15,-5 1-5-15,1 4 5 16,1 0-5-16,-1 2 0 16,-2 1 5-16,1 3-5 15,0-1 0-15,-1 3 0 16,0 1 1-16,0 3-1 15,1 0-1-15,2 0 1 16,-1 0 1-16,1 0-2 16,0 0 0-16,2 0 1 0,3 3-1 15,0 1 0-15,0 3-21 16,3 1-10-16,-3 3-35 16,0 7-70-16,-15 32-122 15,4-1-244-15,-5 5-563 0</inkml:trace>
  <inkml:trace contextRef="#ctx0" brushRef="#br0" timeOffset="46749.1107">21173 6104 472 0,'0'0'94'0,"0"0"68"0,0 0-24 15,0 0-64-15,0 0-3 16,0 0-13-16,-31-20-32 16,26 20 88-16,-1-2-34 15,-1 2-60-15,-2-3-13 16,0 3-1-16,-1 0 16 16,-1 0 29-16,1 0-6 15,-3 0-34-15,2 0 1 16,-1 0-3-16,0 0 1 15,2 3-3-15,-5 1-6 16,5 0 5-16,2 1 0 16,-2-1 1-16,1 0-5 15,-1 0 9-15,3 0 1 16,-3 1-9-16,1 2 7 0,0-1 0 16,-5 2 0-16,4-2-1 15,-5 3 1-15,3-2 11 16,0 0-2-16,-3-2 4 15,5 2 13-15,-2-3-11 16,3 0-3-16,0-2-3 16,3 3 0-16,-1-2-3 15,1 1 2-15,-1-1-10 16,1-1 1-16,-3 3 7 16,1 0 0-16,-3-2-4 15,-4 3 0-15,2 2 4 16,-5-2 12-16,1 2-8 15,-2-2-8-15,-2 0 16 0,2 2-12 16,0-5 2-16,2 3-4 16,2-3-4-16,2 2 2 15,-1 1-11-15,1 0 0 16,-2 3 1-16,1-2-2 16,-2 3 1-16,0 2 0 15,-4-1 0-15,1 3 0 16,-1 0-1-16,0 1 0 15,-2 1 0-15,2 0 1 16,-4-1-1-16,0 1 0 0,-1 1 1 16,1 0-1-1,0-1 1-15,3-1 4 16,6-1-5-16,2-2 0 0,5-2-1 16,2 2 0-16,2 0 0 15,1 3 0 1,3 2-8-16,0 5 9 0,3 2 0 15,7 2 0-15,4 3-1 16,1 1-8-16,1 1 9 16,2-1 0-16,0 0 0 15,1 0-1-15,2-1 1 16,-3-1-1-16,3 0 1 16,0-2-2-16,3 1 2 15,-2 0-2-15,4-1 2 16,2-2-1-16,2-3 0 0,3-3 1 15,1-2-2-15,-1-5 2 16,4-2-1-16,-4-1 0 16,-2-4 0-16,-1 0 1 15,-3 1 0-15,1-2 0 16,-3 1 1-16,4-3-1 16,2 0 0-16,-1-1 1 15,3 0 5-15,-2-1-5 16,3-7 13-16,-1-3 3 15,0-2-9-15,-2-1 1 16,1 2 12-16,0-5-12 16,-2 2 17-16,0 1-7 15,-2-3-2-15,-2 5-7 0,-4-2-1 16,1-2 7 0,-4 1 9-16,-1-1 9 0,0-1-6 15,-3-1-3-15,0-3 4 16,-3-1 0-16,-1-4-1 15,0 1-10-15,-3-3-3 16,0 0 1-16,-3-1 1 16,-1 2-8-16,-3 2 7 15,1 0-1-15,-2 2 4 16,0 1 6-16,0-2-4 16,0 1-3-16,-7-3-16 15,-3 2 11-15,0-1 6 16,-2-1-11-16,-1 1-2 15,1 0-5-15,-3 0 0 16,0 2 0-16,1-1 8 0,-2-1-8 16,0 2 0-16,3 0-1 15,-4 3 0-15,4-1 0 16,-2 1 1-16,0 3 0 16,3 1 3-16,-1 1-3 15,2 0-1-15,-1 3 0 16,3 0 1-16,-1 4 1 15,0 0-2-15,-1 2 6 16,-1 0-5-16,2 0 1 16,-2 2-2-16,1 1 1 15,-4 1 4-15,3-1-4 16,-1 1-1-16,-1 2 0 0,0-1-1 16,2 0 1-1,-2-2 0-15,0 1 0 0,1 1 0 16,-1-1 0-16,0 0 1 15,-1-1-1-15,1 3 0 16,0 0 0-16,2 0 0 16,-1 0 1-16,2 0-1 15,0 0 0-15,0 0-1 16,0 0 1-16,2 3 0 16,-3 1-1-16,3 0 0 15,0 0 1-15,-1 1 0 16,3-1 0-16,0 0 0 15,1 0-1-15,-1 0 0 0,1-1 1 16,2 0 0-16,-1 0-1 16,2-2 1-16,2 0-1 15,-1 2-10-15,1 2-71 16,-1 1-81-16,-2 11-50 16,-2 0-166-16,0-6-551 15</inkml:trace>
  <inkml:trace contextRef="#ctx0" brushRef="#br0" timeOffset="55514.9283">7994 11994 776 0,'0'0'107'0,"0"0"-37"16,0 0 29-16,-103 24 32 15,63-7-21-15,4 3-12 16,-5 1-19-16,-3 3-5 15,3 2 19-15,-2 3-51 16,0 3-11-16,-3 7-4 16,1 2-8-16,-3 8 6 15,2 4 0-15,-6 16-3 16,-9 16 7-16,-5 22-10 0,2 6 18 16,10-4 11-16,14-7 2 15,16-13-2-15,8 5-5 16,13-2-9-16,3-2 10 15,8-1 0-15,12-6-16 16,12-3-5-16,7-5 3 16,2-11-5-16,-2-13-5 15,-5-12-2-15,9-3 3 16,21 4-6-16,30 3-1 16,30-9 5-16,7-20 3 15,-4-14-5-15,-13-29 33 16,-15-18 30-16,0-12-5 15,-2-14-11-15,-8-13-9 16,-8-8 17-16,-16-9-15 16,-14-6-7-16,-12-3-21 0,-18 0-2 15,-9 0-17-15,-12-2-6 16,-8 1 8-16,-21 3 2 16,-10 6-2-16,-9 9-8 15,-15 8 1-15,-10 5 10 16,-8 8-10-16,-7 11 5 15,-2 11-6-15,5 13 1 16,-3 13-1-16,3 9 0 16,10 10 0-16,14 7 1 15,12 0-1-15,7 3-11 16,-5 12 10-16,4 7-14 16,0 10-24-16,15 8-43 15,25 38-113-15,3-8-103 0,7-5-363 16</inkml:trace>
  <inkml:trace contextRef="#ctx0" brushRef="#br0" timeOffset="55922.7383">8411 14100 2170 0,'0'0'247'0,"0"0"-187"16,0 0-59-16,2 88 0 15,10-11 28-15,5 22 52 16,0-6-10-16,1-17-32 16,-5-22-21-16,-1-13-6 0,0 3-12 15,3 3 0-15,3-2-29 16,-2-14-142-16,-10-31-112 15,-4-1-401-15,-2-27-838 0</inkml:trace>
  <inkml:trace contextRef="#ctx0" brushRef="#br0" timeOffset="56199.4416">7955 14070 1633 0,'0'0'162'0,"0"0"-131"15,0 0-21-15,-40 77 5 16,35-51 35-16,2-1 0 0,2-2-15 16,-1-8-12-1,2-5-1-15,-1-8 9 0,1-2 47 16,-5-17 52-16,2-27-21 16,3-6-63-16,0-11-16 15,3-6 1-15,20 11 35 16,12-2-25-16,9 12-22 15,11 13-19-15,7 17-9 16,6 16-57-16,15 51-130 16,-18 9-272-16,-17 6-685 0</inkml:trace>
  <inkml:trace contextRef="#ctx0" brushRef="#br0" timeOffset="56634.2464">7297 15643 1991 0,'0'0'248'15,"0"0"-187"-15,0 0 8 16,0 0 26-16,0 0 6 16,0 0-53-16,0 0-48 15,0 11 0-15,57 59 4 16,18 29 14-16,12 14 0 15,-3-4 1-15,-17-23 3 16,-15-29-16-16,-16-18 2 16,0-9-8-16,1-1 0 15,3-4 0-15,1-4-11 16,-10-12-5-16,-3-9-64 16,-9-5-56-16,-19-37-83 15,-11 2-257-15,-19-3-518 0</inkml:trace>
  <inkml:trace contextRef="#ctx0" brushRef="#br0" timeOffset="56996.2868">7477 16123 1568 0,'0'0'89'16,"0"0"-89"-16,14-89 0 15,5 50 52-15,7 7-30 16,2 10-7-16,2 8-5 15,1 12 3-15,2 2 32 16,3 15 5-16,0 11 9 16,7 8-20-16,-1 2-14 15,1-2-6-15,2-3-8 0,-5-8 0 16,0-9-11-16,-3-9 0 16,-7-5-1-16,-9-7 1 15,-10-18 0-15,-5-10 13 16,-6-9 3-16,-24-2-1 15,-14-6-2-15,-9 4-11 16,-6 6-1-16,1 11 5 16,8 11 1-16,12 14-5 15,11 6-2-15,8 17-21 16,7 12-45-16,9 19-31 16,12-4-145-16,3-8-240 0</inkml:trace>
  <inkml:trace contextRef="#ctx0" brushRef="#br0" timeOffset="57357.4706">8037 15380 2022 0,'0'0'230'0,"0"0"-198"16,0 0-30-16,0 0 6 16,0 0-8-16,0 0 2 15,36 84 11-15,-2-40 0 16,5 4-1-16,6 4-3 15,4 2-8-15,1-1 0 16,1-2 0-16,-2-4 0 16,-4-8-1-16,-6-10-19 15,-3-6-56-15,-10-13-188 16,-9-5-106-16,-12-5-369 0</inkml:trace>
  <inkml:trace contextRef="#ctx0" brushRef="#br0" timeOffset="58045.9498">8233 15845 1549 0,'0'0'136'0,"0"0"-136"15,68-84-8-15,-26 35 8 16,5-5 14-16,-2-1-14 15,-3 4 0-15,-9 8-1 16,-11 9 0-16,-10 13-12 16,-9 11 13-16,-3 7 57 15,-6 3 83-15,-12 3-55 0,-1 18-41 16,-1 8 38-16,3 7-1 16,3 7-20-16,5 4 1 15,6-2-6-15,3-2-14 16,0-3-16-16,9-5-14 15,8-7-7-15,5-8-5 16,2-7-9-16,-1-12 9 16,-1-1-2-16,-2-14 2 15,-2-13 1-15,-4-8-1 16,-7-2 0-16,-1 0-19 16,-6 5 6-16,0 6 13 15,0 9 0-15,0 8 8 16,0 5 15-16,0 2 13 15,0 2-11-15,0 0-25 0,4 3-10 16,10 9 4-16,5 0 5 16,6 1 1-16,5-2-1 15,0-5-5-15,-3-6 6 16,0 0 0-16,-3-8 0 16,-8-12 1-16,-7-6 0 15,-9-9 6-15,-1-8-7 16,-26-6 1-16,-9-6 8 15,-25-17-8-15,0 9 11 16,-2-1-6-16,5 9 15 16,24 21 74-16,7 8 35 15,12 14-6-15,13 10-69 16,2 2-54-16,20 22-1 0,14 12 0 16,13 12 1-1,12 8 0-15,19 12 0 0,22 5-1 16,24-1 0-1,13-13-109-15,-36-22-208 0,-22-21-431 0</inkml:trace>
  <inkml:trace contextRef="#ctx0" brushRef="#br0" timeOffset="58736.2852">9529 15034 1242 0,'0'0'920'16,"0"0"-871"-16,-11 89-35 0,11-54-12 15,3-3 14-15,8-9 0 16,2 0-7-16,-4-11-8 16,-3-5-1-16,-6-7 0 15,0-11 30-15,-22-20-5 16,-8-17-24-16,-5-9 8 15,-2-6-8-15,7 2 36 16,11 10 37-16,7 10 42 16,10 16-34-16,2 10-29 15,12 12-41-15,16 3-6 16,13 9 9-16,12 12 2 16,6 8-2-16,3 2-8 0,1 2-5 15,-5-5-2-15,-2-8 1 16,-7-6-1-16,-9-7-82 15,-10-7-68-15,-12-9 29 16,-15-15 31-16,-3-13-6 16,-24-11 0-16,-9-3 55 15,-6-2 35-15,-1 5 6 16,4 9 69-16,11 11 43 16,5 9 21-16,11 13 35 15,6 6-31-15,3 5-87 16,5 22-49-16,14 12 5 15,11 11 9-15,9 4 4 16,6 0-1-16,2-7 0 16,3-9-16-16,-1-11 7 15,-6-13-9-15,-4-8 6 0,-14-6-6 16,-7-6 0-16,-13-14 11 16,-5-12 15-16,-17-12-3 15,-16-8-14-15,-11-7-8 16,-8 3 0-16,2 7 7 15,5 11-2-15,11 13 4 16,9 14 7-16,10 11-11 16,5 0-6-16,8 17 0 15,2 13-31-15,6 5-45 16,31 12-136-16,-1-12-136 16,0-10-469-16</inkml:trace>
  <inkml:trace contextRef="#ctx0" brushRef="#br0" timeOffset="58851.8941">10083 14679 1657 0,'0'0'75'15,"0"0"-75"-15,0 0-480 16,0 0-174-16</inkml:trace>
  <inkml:trace contextRef="#ctx0" brushRef="#br0" timeOffset="59410.9396">10419 14229 1711 0,'0'0'188'15,"0"0"-139"-15,0 0-38 16,0 0 0-16,0 0 51 15,0 0-12-15,0 0-35 16,-76 57-15-16,76-57-9 16,0-7-10-16,0-14 19 15,10-5 0-15,2-2 16 16,5 3 19-16,2 5 20 16,6 10 21-16,5 10-9 15,8 7-5-15,10 25 44 0,18 25 17 16,18 26-29-16,16 22-17 15,-3 5-27-15,-17-17-11 16,-22-24-23-16,-22-27-6 16,-3-6-9-16,3-2 1 15,1 1-2-15,-1-5 0 16,-10-12 0-16,-9-11 0 16,-11-7-10-16,-6-11 3 15,-4-19 7-15,-18-7 0 16,-10-1-6-16,-4 5-2 15,-4 12 8-15,-3 10-2 16,2 11-8-16,4 4-4 16,4 16 5-16,6 1-1 15,10-2 4-15,12-9 6 16,5-8-33-16,9-2 5 0,17-19 11 16,5-10 10-16,3-12-48 15,-2 0-76-15,-6 3-6 16,-9 16-81-16,-11 11-164 15,-6 11-452-15</inkml:trace>
  <inkml:trace contextRef="#ctx0" brushRef="#br0" timeOffset="59856.7412">8955 16433 2013 0,'0'0'235'0,"0"0"-202"16,0 0 44-16,0 0 43 16,0 0-9-16,0 0-57 15,0 0-53-15,38 25 46 0,8 17 15 16,11 10-5-16,9 8-26 16,16 11 1-16,-10-10-7 15,6-4-13-15,-3-9-5 16,-12-19-7-16,2-7 0 15,-7-11-1-15,-8-11 2 16,-9-13-1-16,-8-16 0 16,-7-16 0-16,-10-7-24 15,-13-4-82-15,-11-7-107 16,-17 13-131-16,-3 17-341 0</inkml:trace>
  <inkml:trace contextRef="#ctx0" brushRef="#br0" timeOffset="60246.8121">9300 16779 1483 0,'0'0'195'15,"0"0"-131"-15,0 0 121 16,30-92 8-16,4 59-25 16,14 3-83-16,9 7-54 15,6 6-13-15,0 11 6 16,-3 4-4-16,-9 2-8 15,-8 5-1-15,-7 12-10 16,-9 5 5-16,-9-1-4 16,-5-1-1-16,-7-6 1 15,-6-9 7-15,0-5 15 0,-6-5 78 16,-10-19-73-16,-2-6 8 16,5-3 20-16,6-1-11 15,7 4-4-15,0 4-9 16,16 7 1-16,9 2-19 15,6 10-2-15,7 4-5 16,2 3-2-16,3 1-5 16,-3 13 0-16,-3 5-1 15,-6 1-29-15,-8 1-65 16,-12-3-112-16,-11-6-79 16,-20-4-298-16,-6-8-732 0</inkml:trace>
  <inkml:trace contextRef="#ctx0" brushRef="#br0" timeOffset="60375.1557">9705 16266 818 0,'0'0'1095'16,"0"0"-997"-16,0 0-59 0,0 0-17 15,0 0-22-15,0 0-12 16,0 0-48-16,153-53-149 16,-75 53-115-16,-5 0-583 0</inkml:trace>
  <inkml:trace contextRef="#ctx0" brushRef="#br0" timeOffset="61238.816">10249 16162 1847 0,'0'0'233'0,"0"0"-148"0,0 0 73 16,0 0-36-1,0 0-25-15,-45 82-50 0,50-52 5 16,8 4 12-16,6-1-29 15,5-1-22-15,-1-6-7 16,4-6-6-16,-2-11 0 16,-1-9-9-16,-6-6-25 15,-3-17 0-15,-8-10-13 16,-7-4 15-16,0 2 15 16,-3 2 16-16,-9 7 1 15,0 6 43-15,3 6 19 16,5 4 2-16,1 7 18 15,3 3-42-15,0 0-24 0,3 3-16 16,17 11 0-16,8 4 11 16,11 5-4-16,5 0 4 15,5-2-11-15,1-3 0 16,-2-4 0-16,-3-4 1 16,-9-6 0-16,-8-4-1 15,-12 0 0-15,-13-16-1 16,-3-10-1-16,-26-14-5 15,-26-20-5-15,-33-30 4 16,-33-26 8-16,-1-6 0 16,25 25 0-16,34 33 1 15,38 40 8-15,14 14 21 16,5 7 7-16,3 3-7 16,0 0-27-16,15 16-2 15,22 16-1-15,11 10 6 0,10 5-5 16,20 9-1-16,14 0 1 15,14-7-1-15,-11-13 0 16,-15-21-48-16,-29-15-46 16,-17-7-93-16,-8-24-12 15,-4-25-52-15,-9-5-128 16,-13-8-222-16,-13-2-11 16,-16 15 612-16,-5-1 259 15,1 14 69-15,3 13 4 16,11 13-1-16,4 13-27 15,9 4-62-15,6 14-143 16,0 14-60-16,6 8 49 0,12 1-18 16,3 2-27-1,4-7-13-15,2-6-20 0,0-9 2 16,0-10-12-16,-1-6 1 16,1-1 6-16,-1-4-6 15,-2-6 0-15,-2 1 0 16,-4 1 5-16,-5 3-6 15,-2 5 0-15,-4 0 0 16,-1 11 1-16,-6 17 29 16,0 25 2-16,-22 38-15 15,-27 44-8-15,-27 33-9 16,-35 15-61-16,17-41-300 16,-3-35-1198-16</inkml:trace>
  <inkml:trace contextRef="#ctx0" brushRef="#br0" timeOffset="95223.2711">20829 5789 1667 0,'0'0'278'15,"0"-73"-133"-15,32-3-2 16,36-33-28-16,24-18-14 15,20-3-36-15,7 1-19 16,-10 9-22-16,-5 3-10 16,-10 5-14-16,-13 12-46 15,-23 13-134-15,-23 24-164 16,-21 21-475-16</inkml:trace>
  <inkml:trace contextRef="#ctx0" brushRef="#br0" timeOffset="95463.8872">21131 4572 1413 0,'0'0'174'16,"0"0"-133"-16,0 0-16 15,80 1 97-15,6-4 16 16,31-8-46-16,9 5-27 16,-19 6-9-16,-32 0-12 15,-33 7-25-15,-12 10-10 16,-3 7-8-16,-8 7 11 15,-11 11 9-15,-8 2 13 16,-33 4-2-16,-12 2-15 16,-10-6-17-16,-3-12-11 0,10-11-139 15,17-20-330-15</inkml:trace>
  <inkml:trace contextRef="#ctx0" brushRef="#br0" timeOffset="95918.6258">21048 3284 1558 0,'0'0'250'0,"0"0"-25"16,0 0-59-16,0 0-67 16,-82 126-8-16,67-31-10 15,5-4-9-15,10-13-23 16,3-22-22-16,15-18-13 16,12 7-13-16,13-3-1 15,12-5-4-15,21-23-142 16,-5-14-44-16,23-39-15 15,-16-11-162-15,-30-4-308 0</inkml:trace>
  <inkml:trace contextRef="#ctx0" brushRef="#br0" timeOffset="96429.1593">21394 3364 1242 0,'0'0'281'16,"0"0"14"-16,0 0-61 15,0 0-84-15,-80 17-42 16,69 15-38-16,7 6-6 15,4 7-1-15,0 4-27 16,14-2-24-16,11-4-11 16,4-4 5-16,7-9 0 15,-2-10-5-15,-1-12 5 16,-5-8-6-16,-8-5 0 16,-10-20-1-16,-8-9 0 15,-2-6 1-15,-17-6 0 16,-9 1 0-16,-9 3 1 15,-3 6-1-15,5 10 0 0,1 10-1 16,7 13 0-16,9 3 0 16,5 16-11-16,10 7 2 15,1 5 9-15,9 0-11 16,17 0-23-16,10-9-48 16,11-5-3-16,7-9-14 15,3-5 8-15,-6-9 45 16,-5-11 22-16,-15-6 0 15,-11-2 15-15,-10-1 10 16,-10-3 14-16,0 6 81 16,0 2 16-16,0 7 4 15,-3 10 26-15,3 7-44 16,0 0-63-16,3 7-33 16,12 17 0-16,6 4 8 0,1 5 1 15,1-1 2-15,-4-3-12 16,-1-5-6-16,-7-10-116 15,-11-14-78-15,0 0-166 16,-6-11-392-16</inkml:trace>
  <inkml:trace contextRef="#ctx0" brushRef="#br0" timeOffset="96566.2987">21465 3040 887 0,'0'0'299'0,"0"0"-197"15,0 0-66-15,0 0-34 16,0 0-2-16,0 0-96 16,90 85-795-16</inkml:trace>
  <inkml:trace contextRef="#ctx0" brushRef="#br0" timeOffset="96910.1797">21862 3156 1294 0,'0'0'181'0,"0"0"-18"15,0 0-14-15,20 88 22 16,-4-58-39-16,1 0-45 16,-1-3-42-16,-4-3-25 15,0-5-14-15,-5-9-4 16,-3-5-1-16,-2-5 17 15,-2-9 19-15,0-19-16 16,0-10-5-16,0-4 33 0,0-1 31 16,0 2-4-16,0 12-16 15,8 7-20-15,7 12-18 16,0 8-14-16,9 2-8 16,5 10 0-16,6 10 0 15,5 0-1-15,5 1-33 16,23-4-165-16,-9-6-187 15,-9-11-866-15</inkml:trace>
  <inkml:trace contextRef="#ctx0" brushRef="#br0" timeOffset="97525.6966">22353 2682 1580 0,'0'0'197'0,"0"0"-152"16,0 0 43-16,8 94 52 16,9-45-32-16,5 3-53 15,3 0-30-15,2-3-18 16,-4-4 0-16,-2-11-7 16,-6-7-55-16,-3-13-50 15,-3-14 12-15,-6-2 63 0,-1-25 30 16,-2-8 0-16,1-7 36 15,2-2 9-15,4 1-18 16,10 2-11-16,5 9 0 16,5 9-10-16,7 10 9 15,1 11-5-15,-1 2-2 16,-4 14-1-16,-7 13 3 16,-10 7-4-16,-12 6 3 15,-1 6 6-15,-25 2-6 16,-5-1 3-16,-4-6-5 15,4-5-6-15,8-12 5 16,8-10-5-16,13-10-1 16,1-4 9-16,15-7-1 15,16-16-6-15,14-3-2 16,3-7-2-16,2-2 2 0,-5 2-1 16,-10-4 1-16,-9 0-1 15,-13-3 1-15,-7-1 1 16,-6 3-1-16,0 5 47 15,0 10 50-15,-3 7 56 16,2 11-45-16,1 5-69 16,0 4-39-16,15 19-4 15,9 11 4-15,9 10-1 16,7 3 1-16,-1-2 1 16,-2-3-1-16,-6-8-33 15,-4-9-113-15,-10-10-48 16,-7-8-178-16,-10-7-378 0</inkml:trace>
  <inkml:trace contextRef="#ctx0" brushRef="#br0" timeOffset="98051.7531">22808 2413 1437 0,'0'0'251'0,"0"0"-37"16,0 0-122-16,0 0-92 15,0 0-50-15,0 0-118 16,0 0-206-16</inkml:trace>
  <inkml:trace contextRef="#ctx0" brushRef="#br0" timeOffset="98659.0099">23266 2590 1716 0,'0'0'258'0,"0"0"-159"16,0 0 84-16,-85 36-56 15,70-11-33-15,3 6-32 16,8 8-23-16,2 4-14 16,2 2-13-16,5-1-5 15,12-6-5-15,3-8 4 16,1-12-6-16,4-11-20 15,-1-7-4-15,-4-9 10 0,-1-21-5 16,-7-11-2-16,-3-10 9 16,-7-5 12-16,-2-2-1 15,0 8 1-15,-4 9 1 16,-3 13 5-16,5 13 28 16,1 9 2-16,1 6-31 15,0 7-5-15,0 17-12 16,3 8 3-16,16 7 8 15,3 0 1-15,8-3 0 16,6-11 0-16,6-11-1 16,3-12-14-16,0-4-42 15,-3-23-24-15,-7-11 7 16,-10-7 40-16,-10-6 20 0,-10 1 13 16,-5 0 1-16,0 9 20 15,-11 8 27-15,1 11 33 16,-2 8 8-1,6 7-22-15,4 5-17 0,2 0-49 16,0 9-5-16,9 9-1 16,12 3 5-16,6 2-6 15,7 0 7-15,5 1 0 16,-1 1 1-16,-1-1 0 16,-9 2 0-16,-11 1-1 15,-16 5 0-15,-10 5 0 16,-83 25-98-16,1-9-120 15,-15-5-474-15</inkml:trace>
  <inkml:trace contextRef="#ctx0" brushRef="#br0" timeOffset="99052.8295">21925 2462 1340 0,'0'0'293'16,"0"0"-196"-16,0 0 115 16,0 0-42-16,43 93-68 15,-26-58-46-15,-6-1-31 16,-1-3-25-16,0-6-2 15,-10-13-170-15,0-7-348 16,0-5-776-16</inkml:trace>
  <inkml:trace contextRef="#ctx0" brushRef="#br0" timeOffset="99177.3034">21757 2230 918 0,'0'0'194'0,"0"0"-156"15,0 0-38-15,0 0-10 16,91 84-548-16</inkml:trace>
  <inkml:trace contextRef="#ctx0" brushRef="#br0" timeOffset="99429.6982">22022 2256 985 0,'0'0'304'15,"0"0"-75"-15,0 0-57 16,0 0 13-16,-24 93-33 0,24-59-57 16,5 0-48-16,11-6-16 15,6-6-2-15,2-5-2 16,5-3 1-16,3-4 5 16,1-1-11-16,3 0-10 15,-5 2-6-15,-3 1-6 16,-8 6 0-16,-6 5 0 15,-14 33-111-15,0-6-145 16,-11 1-372-16</inkml:trace>
  <inkml:trace contextRef="#ctx0" brushRef="#br0" timeOffset="99839.2151">22417 3662 1041 0,'0'0'926'15,"0"0"-819"-15,0 0-70 0,0 0 93 16,0 0-5-16,0 0-36 15,48 85-23-15,-39-61-31 16,-2-2-18-16,-2-4-10 16,-3-4-1-16,1-8-5 15,-3-6 0-15,0-17 1 16,0-20-2-16,-7-13-6 16,-2-9-3-16,2 5 9 15,7 7 1-15,0 14 0 16,9 16 0-16,16 9 5 15,13 8 8-15,11 5 5 16,13 18 2-16,18 6-9 16,17 6-12-16,15-5-18 15,-16-9-210-15,-23-14-550 0</inkml:trace>
  <inkml:trace contextRef="#ctx0" brushRef="#br0" timeOffset="100715.8917">23855 2490 1152 0,'0'0'149'15,"0"0"-12"-15,0 0 50 16,0 0-54-16,0 0-35 16,0 0-44-16,81 27-16 15,-69-27-16-15,-2 0-4 0,-4-12 1 16,-4-3 5 0,-2-3 10-16,0 1 24 0,-10 1 4 15,-7 5-2-15,-6 6 32 16,-1 5-27-16,-4 3-37 15,4 16-7-15,0 5 1 16,9 8-5-16,4 4-12 16,11 3-5-16,0-1-8 15,23-1 8-15,17-8-42 16,27-8-29-16,22-20-24 16,-1-1-10-16,-10-17-8 15,-15-13-25-15,-22 1 17 16,-5-7 30-16,-2-2 61 0,-18 1 30 15,-10 8 61 1,-6 5 138-16,-1 7 2 0,-14 9-40 16,-6 8-25-16,-4 0-60 15,-4 15-35-15,1 12-8 16,4 6-6-16,3 3-8 16,11 4-17-16,4 1-1 15,6-5 1-15,3-4-1 16,15-8 1-16,4-10 5 15,2-14 1-15,1 0-8 16,-1-23-2-16,-5-12-5 16,-5-12-2-16,-12-19 7 15,-5-26-5-15,-35-28 6 16,-11-10-1-16,2 20 1 16,13 32-1-16,18 39 2 0,8 20 47 15,4 6 47 1,2 6-12-16,2 7-47 0,0 10-35 15,27 38-4-15,27 32 4 16,25 36 1-16,15 17 5 16,-3-1-6-16,-19-12-15 15,-29-42-218-15,-19-21-588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12:35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4557 8393 160 0,'0'0'286'0,"0"0"50"15,0 0-35-15,-85 24 0 0,67-19-73 16,6-2-63-16,6 0 25 16,2-1-68-16,4-2-74 15,0 0-18-15,6 0-21 16,15-3-2-16,7-12 11 16,12-5 2-16,11-7-9 15,4-3-10-15,0 1 4 16,-4 2-5-16,6 0-140 15,-16 8-196-15,-12 5-359 0</inkml:trace>
  <inkml:trace contextRef="#ctx0" brushRef="#br0" timeOffset="174.7243">4605 8610 1553 0,'0'0'178'0,"0"0"-152"15,0 0-18-15,0 0-7 16,0 0 7-16,104-62-1 16,-54 25-6-16,33-35-2 15,-13 9-96-15,-12 2-764 0</inkml:trace>
  <inkml:trace contextRef="#ctx0" brushRef="#br0" timeOffset="820.1279">6471 8441 1313 0,'0'0'188'0,"0"0"-92"16,0 0-63-16,0 0-24 15,0 0-9-15,0 0 6 16,0 0 11-16,85-52 8 16,-45 24-12-16,-1-4-10 15,0 4-3-15,-7 4-21 16,0 4-87-16,-11 9-161 16,-11 5-294-16</inkml:trace>
  <inkml:trace contextRef="#ctx0" brushRef="#br0" timeOffset="969.7565">6599 8500 1003 0,'0'0'139'16,"0"0"-23"-16,0 0-61 15,0 0-28-15,0 0-12 16,0 0-3-16,0 0 2 16,88 7-2-16,-28-57-12 15,-8 3-73-15,-7 3-326 0</inkml:trace>
  <inkml:trace contextRef="#ctx0" brushRef="#br0" timeOffset="1188.5145">6717 8447 1564 0,'0'0'118'16,"0"0"-118"-16,0 0-21 15,0 0 21-15,143-92-2 16,-71 34-43-16,-6-3-521 0</inkml:trace>
  <inkml:trace contextRef="#ctx0" brushRef="#br0" timeOffset="15909.2297">8095 7977 1258 0,'0'0'141'0,"0"0"-103"15,0 0-21-15,-46-87 46 16,43 64-8-16,3 5-3 16,0 0 1-16,1 7-15 15,13 2-25-15,3 5-12 16,6 4 11-16,4 0 0 0,6 6-1 16,1 12 5-1,2 7 3-15,-5 6 8 0,-7 10 8 16,-5 17 12-16,-14 21 7 15,-5 24-23-15,-17 9-11 16,-11-7-4-16,7-23-6 16,9-26-4-16,5-14-4 15,6-4 0-15,1 8-2 16,0 1 1-16,14 3 0 16,8-8-1-16,4-8 1 15,7-10-1-15,1-9 0 16,-4-9-1-16,1-6 0 15,-7-4-9-15,-3-15 8 16,-6-3 1-16,-6-3 0 16,-5 0 0-16,-2 7 1 0,-2 5 0 15,0 5 1 1,0 7 12-16,0 1 4 0,0 9 0 16,1 18-15-16,7 14 20 15,7 24 13-15,8 18 1 16,12 19-4-16,2 3 2 15,-1-9-1-15,-3-9-10 16,-9-20-6-16,-7-14-6 16,-3-9 7-16,-2-6-16 15,-2 6 7-15,0 3-1 16,1 4 0-16,-3-6-2 16,-6-4-5-16,-2-3 6 15,0-6 1-15,-5-1 5 16,-15 1 9-16,-11 2 3 0,-9 4-8 15,-36 16-10-15,-51 25-7 16,-69 32 0-16,-45 23-101 16,38-24-191-16,24-18-492 0</inkml:trace>
  <inkml:trace contextRef="#ctx0" brushRef="#br0" timeOffset="17261.6381">15189 4633 868 0,'0'0'159'0,"0"0"36"15,0 0 68-15,0 0-45 16,-83 24-8-16,80-22-43 15,3-2-80-15,0 1-23 16,19-1 20-16,11 0 42 16,11 0-29-16,13-9-18 15,12-9-17-15,4-4-22 16,6-3-22-16,-4-2-12 16,-2 2-5-16,-2 0-1 15,-11 3 0-15,-14 5 1 16,-10 3-1-16,-11 4-82 15,-14 6-45-15,-8 4-134 0,-20 0-234 16,-9 3-333-16</inkml:trace>
  <inkml:trace contextRef="#ctx0" brushRef="#br0" timeOffset="17491.9794">15155 4855 1051 0,'0'0'751'0,"0"0"-658"15,0 0-12-15,0 0 135 16,123 6 30-16,-35-19-71 16,29-18-32-16,8-8-29 0,-6-2-19 15,-24 4-35-15,-30 11-6 16,-17 3-12-16,-5 3-24 16,2-2 0-16,1-3-17 15,-4 1 1-15,-11 7-2 16,-19 16-38-16,-12 1-128 15,0 1-411-15</inkml:trace>
  <inkml:trace contextRef="#ctx0" brushRef="#br0" timeOffset="25175.3167">13784 5552 955 0,'0'0'114'0,"0"0"-63"16,0 0 52-16,0 0 26 16,0 0 11-16,-88-63-42 15,81 58-12-15,4 2-12 16,0 3 8-16,3 0-44 16,0 5-28-16,0 15-2 15,0 11 6-15,0 11 32 16,0 8 2-16,0 9-4 15,0 5-5-15,6 2-11 16,2 2-6-16,-1 2-10 16,0 2 4-16,-1-4-8 15,0-1 2-15,0-6-2 16,-2-5-7-16,1-5 8 16,-1-3-8-16,-2-2 5 0,2-5-5 15,-1-4 0-15,1-4 0 16,-2-6-1-16,-2-6 1 15,1-7 0-15,-1-5-1 16,0-2 2-16,0-6-2 16,2-1 6-16,-2 0 4 15,1 0 5-15,1 0 0 16,-1-4-5-16,1-6-8 16,1-1 3-16,2-1-5 15,1-1 0-15,2 2-1 16,1 0 1-16,2 0-1 15,4 1 1-15,-2-3-1 16,5 2 1-16,-1-1 0 0,0 0 0 16,0 2 0-1,1 2 0-15,-1-1 0 0,-2 2-1 16,3 1 1-16,0 0-1 16,2 3 1-16,-1 0 0 15,1 0-1-15,0 0 1 16,3 0-1-16,2 1 1 15,-1 2 0-15,6-2-1 16,0 2 1-16,0 0-1 16,1 0 1-16,-1 0-1 15,-2 4 0-15,0 2 0 16,-1 0 0-16,-2 1 0 16,-1-3 1-16,-3 2-1 15,2-3 1-15,-1 1 0 0,0 0 0 16,-1-3 0-16,2 2 0 15,0-1 1 1,1-2-1-16,-1 0 0 0,4 0 0 16,-1 0 0-16,1 0 0 15,2 0 0-15,-3 0 0 16,3 0 0-16,-1 0 0 16,0 0 1-16,-2 0 0 15,2 0-1-15,-1 0 0 16,0 0 0-16,-3 0 0 15,2 0 1-15,-2 2-1 16,-1 1 1-16,1-1-1 16,-1 1 0-16,1-2 0 15,-3 0 0-15,3 0 0 0,0-1 0 16,1 0 0-16,1 0 0 16,-2 0 0-16,1 0-1 15,2 0 1-15,-2 0 0 16,0 0-1-16,2 2 0 15,-3 0 1-15,2 1-1 16,1 1 1-16,-1-1-1 16,3-1 1-16,-1 1-1 15,0-1 1-15,1 1 0 16,0 1 0-16,3-1 0 16,-2 2 0-16,1-1 0 15,-1-1 1-15,-3 2-1 16,1-2 0-16,-4 0 0 15,1 0 1-15,-2 0-1 0,2-3 0 16,0 0 0 0,-2 2 1-16,2-2-1 0,2 0 1 15,-1 0-1-15,1 0 1 16,2 0 0-16,1 0-1 16,-2 0 0-16,-1 0 0 15,3 0 0-15,-2 0 1 16,-1 0-1-16,0 0 1 15,1 0-1-15,-1 0 1 16,1-2-1-16,1 2 0 16,-2-3 0-16,3 2-1 0,-1-1 1 15,-1 1-1 1,1-1 0-16,1 1 1 0,1-1 0 16,2 2 0-16,0-3 0 15,-1 1 0-15,4 2 0 16,-1-2 0-16,3 0 0 15,1-1 1-15,-1 0 0 16,2 1 0-16,3-3 5 16,-3 2-5-16,-1 0-1 15,3 2 0-15,-3-1 2 16,1 2-2-16,3-1 1 16,-1-1 0-16,4 2 0 15,-1-2 1-15,2-1-1 16,1 1 1-16,1-1-1 15,1 2 0-15,-2 0 7 0,-1 1-7 16,0-2-1-16,0 1 8 16,-2 1-7-16,2-1 0 15,-1 1 0-15,0 0 8 16,-1 0-1-16,-1-1-7 16,1 1 13-16,-1-2 23 15,-3-1 2-15,5 0-17 16,-4-2-1-16,-2-1-2 15,3-2-2-15,-1 0-8 16,0 2 5-16,3-3-13 16,-2 1 11-16,0-1-6 15,1 2-5-15,-3-1 0 16,-1 2 10-16,-2 0-11 16,-5 1 1-16,0 2 5 0,-6 2-5 15,2-1-1-15,-4 2 0 16,-2 0 1-16,-5 0-1 15,-2 0 0-15,-2 0 0 16,-1 0 0-16,-1 0-1 16,0 0 1-16,-2 0-1 15,1 0 1-15,-2 0 0 16,1 2 0-16,1-1 0 16,-2-1 0-16,1 3 1 15,1-3-1-15,0 2 0 16,1 1 0-16,0 0-1 15,2-2 1-15,-2 2 0 16,1-1 0-16,-1-1 0 16,3-1 1-16,-3 1 0 0,0-1-1 15,1 0 2-15,-2 0-2 16,3 0 6-16,0 0-4 16,1 0 4-16,-3 0 0 15,0-2-5-15,1-1 5 16,-4 0-6-16,0 0 0 15,1 0 0-15,-2 1 1 16,-1-1-1-16,0 3 1 16,0-1 0-16,-1-1-1 0,-3 2 6 15,1-1-5 1,-3 1 0-16,3-2-1 0,-1 1 1 16,-2-1 0-16,0 2 0 15,1-1 10 1,-2 1-5-16,0 0 5 0,0 0 7 15,0 0-4-15,0 0 7 16,0 0-4-16,0 0-5 16,0-2 3-16,0 2-4 15,0 0-10-15,0 0 6 16,0 0-5-16,0 0-1 16,0 0 1-16,0 0 5 15,0 0-7-15,0 0 1 16,0 0-1-16,0 0 0 15,0 0 1-15,3 0 4 0,-3 0-4 16,0 0-1-16,0 0 1 16,0 0 0-16,0 0-1 15,0 0 0-15,0 0 6 16,0 0-6-16,0 0 2 16,0 0-2-16,0 0 0 15,0 0 6-15,0 0 4 16,0 0-1-16,0 0 2 15,0 0-4-15,0-2 1 16,0-1-2-16,1 3 0 16,1-2 3-16,-2 2-9 15,0 0 0-15,1 0 1 16,-1 0 0-16,0-1 5 16,0 1-5-16,2-1-1 15,-2-1 1-15,0 1 3 0,0-1-4 16,3-1-1-16,-1 1 0 15,1-1 1-15,-2-2-1 16,0 3 1-16,-1-3 0 16,2 1 0-16,-2-3 1 15,2 1 0-15,-2-5-1 16,0 0 0-16,0-3 0 16,0-3 0-16,0-2 0 15,0-3 0-15,0-2 0 16,-6-3 1-16,-2-3 1 15,-4-3-2-15,2-1 1 0,-4-4-1 16,-2-2 6 0,1-2-5-16,-1-2-1 15,-2 0 0-15,4-1 0 16,-2 3 1-16,1 4 0 0,-1 2 0 16,2 6-1-16,2 4 1 15,-3 2-1-15,3 2-2 16,-1 2 1-16,2 0 1 15,-2 3-1-15,3 1 1 16,-1 4-1-16,1 1 1 16,-1 0 0-16,1 2 1 15,-2 1 0-15,0 2-1 16,-1-2 1-16,-2 1 0 16,-3 2 0-16,0 0-1 0,-5-2 0 15,-2 2 1-15,-5 0 0 16,-4 0-1-16,-5 0 1 15,-5 2-1-15,-4-1 1 16,-8-1 0-16,-3 0-1 16,-4 2 1-16,-3 0-1 15,1 0 0-15,1 2 1 16,-3 1 0-16,4-2-1 16,0 0 1-16,1-1-1 15,-2 1 1-15,1-1 0 16,-3-1 0-16,-5-3 0 15,-11 0 6-15,-20-1-6 16,-14 0 0-16,-4 1-1 0,6 2 0 16,10 1 0-1,6 2 1-15,0 1-1 0,-5 0-1 16,-3 1 1-16,0 0 0 16,-3 0 0-16,3 0 1 15,1 0 0-15,3 0-1 16,6 0 1-16,5 0-1 15,2 0 0-15,4 0 0 16,-3 0-1-16,3 0 1 16,-1 0 0-16,2 0 1 15,13 0-1-15,11 0 0 16,15-2 1-16,3-1-1 16,-4 0 1-16,-5 0-1 15,-4-2 1-15,9 4-1 16,1-2 1-16,3 0-1 15,3 1-1-15,0 2 1 0,-3 0-1 16,-3 0 1-16,-6 0-2 16,-4 5 2-16,-3 2 0 15,-3 0 0-15,-3 0-1 16,-1-2 1-16,0 2 0 16,2-5 0-16,2-1 0 15,1 1 1-15,5-2-1 16,4 0 1-16,8 0-1 15,1-3 1-15,5-1 0 16,3-3-1-16,-2 5 1 16,4-2 0-16,3 1-1 0,0 2 0 15,4-2 0 1,-1 0 0-16,3 2-1 16,-1-2 1-16,-2 3 0 0,-1 0 0 15,1 0-1-15,-1 0 1 16,-1 0 0-16,1 0 0 15,-1 0 0-15,2 0 0 16,-2 0 0-16,1 0 0 16,2 0 0-16,-1 0 0 15,3 0 0-15,1 4 0 16,2-3 0-16,1 1 0 16,5-1-1-16,-2 1 1 15,8-1 0-15,0-1 0 0,2 2 0 16,5-2-1-1,-2 0 1-15,3 0 0 0,0 0-1 16,0 0-10-16,0 3-42 16,0 3-80-16,19 16-128 15,4-3-231-15,-1 3-829 16</inkml:trace>
  <inkml:trace contextRef="#ctx0" brushRef="#br0" timeOffset="27128.3398">13602 6565 768 0,'0'0'224'0,"0"0"-139"16,0 0-17-16,0 0-44 15,0 0-3-15,0 0 69 16,9 73-9-16,-2-35-26 16,1 7-1-16,0 3-7 15,-1 3-20-15,-1-1-4 16,-3 0-2-16,0 0-4 15,1-2-4-15,-1 1-4 16,4-4 1-16,0-3-9 0,0-1 0 16,5-3 1-1,-2-3-1-15,4-4 1 0,2-5-1 16,2-2 0-16,3-7 0 16,4-3 1-16,5-3 4 15,6-2 0-15,9-2-6 16,6 0 1-16,7-1 0 15,6-1 6-15,7-1 0 16,16-1 2-16,14-3 13 16,16 0 1-16,3 0 14 15,-10 0-10-15,-9-5 4 16,-10-2 0-16,3 4 5 16,4-1 0-16,4 1-4 0,3 0-10 15,5 2-2 1,1-2 5-16,4 3-12 0,-3-3 6 15,-6 0-1-15,1-3-9 16,-7-2 7-16,2-1 2 16,1-1-5-16,-1 2 5 15,3-3-7-15,4 2 1 16,4 1-3-16,3-1 3 16,0 1-11-16,-6 1 0 15,-6-2 0-15,-5 0 5 16,-6 1-5-16,-5 0 0 15,-13 0 8-15,-15-1 0 0,-13 4 19 16,-3-3-9-16,6 1-8 16,5 1-1-16,7-3 0 15,-7 1 4-15,-3 0-7 16,-3 1 5-16,-5 0 4 16,-3 1-7-16,-5 1 3 15,-1-1-2-15,-4 0-2 16,-1 2-1-16,-3 2 5 15,-1-1-5-15,-6 0-5 16,-1 2 7-16,-2-2 1 16,-1 3 0-16,-2-3-1 15,0 3-8-15,-2-2 5 16,2-1 0-16,-2-1 3 16,1-1 3-16,-1-1-2 15,-1-3-3-15,2-1-6 0,-1-1 6 16,0-3-1-1,0 0-5-15,-1 0 8 0,3 0-8 16,-2-1 8-16,3 1-7 16,-3 3-1-16,-2 2 0 15,4-1-1-15,-4 1 1 16,2 1-1-16,-2 0 1 16,0-4 0-16,-3-3 8 15,0-2-8-15,-2-3 0 16,-4-4 5-16,-1-9-5 15,0-5 0-15,-6-7 1 16,-10-5-2-16,-2-7 0 16,-3 0-1-16,-1 1 0 15,-2 7 1-15,1 6 1 16,1 6 23-16,-2 9 26 0,1 3-14 16,1 5-12-16,0 0-15 15,-4 1-8-15,0 2-1 16,-5 0 1-16,-4 2 0 15,-4 5 0-15,-8-1 5 16,-7 5-6-16,-6-1 0 16,-3 4-1-16,-5 1 1 15,1 1 0-15,-2-1 1 16,-13 2 0-16,-16-1-1 16,-23 1 0-16,-10 0-5 15,1 0 5-15,-4 6-1 0,-2 4 0 16,-8-1 1-1,-8 1-1-15,5 2 0 0,1 0 1 16,4 1 2-16,12-1-1 16,8 1-1-16,6-2 0 15,3 1-1-15,2-4 1 16,2 1 0-16,11-2 0 16,19-2 0-16,17 0 1 15,19-5-1-15,6 2 1 16,-4-2 5-16,1 0-6 15,3 0-1-15,9 0-1 16,9 0 2-16,8 0-1 16,5 0 0-16,3 0 1 15,3 0-1-15,0 0 1 0,0 0-1 16,0 0-1-16,0 0-16 16,0 0-23-16,0 0-34 15,0 0-18-15,0 0-56 16,0 0-21-16,0 0-67 15,3 0-43-15,-2 0-407 0</inkml:trace>
  <inkml:trace contextRef="#ctx0" brushRef="#br0" timeOffset="31401.3093">16400 7749 1121 0,'0'0'137'16,"0"0"-103"-16,0 0-24 0,0 0 54 15,0 0 47-15,0 0-31 16,-73-46 16-16,63 41-15 16,1 0-11-16,-3 1 1 15,0 3-5-15,-1-2-20 16,-2 1-1-16,-2 2-1 15,1 0-7-15,-4 0-11 16,-1 0-4-16,-1 0 9 16,-3 0-10-16,-1 0 9 15,0 0 1-15,0 0-8 16,2 0-8-16,0 0 0 16,1 3 3-16,2 2-2 15,3 3-3-15,1-1-2 0,2 2-10 16,-1 4 5-16,4 0-5 15,-3 3-1-15,5 2 1 16,-2 2 1-16,0 1-2 16,0 2 1-16,0 1 0 15,3-2 7-15,0 1-8 16,1 1 1-16,1 0-1 16,1 1 1-16,3 0 0 15,0 5 0-15,3 2 0 16,0 4 0-16,0 0 0 15,9 2 1-15,3 2-1 16,2-1 1-16,0-3-1 16,3-1 0-16,1-2 0 15,0 1 0-15,3-7 0 0,2-2 0 16,3-2 1-16,-2-4 4 16,3-2 6-16,1-3 1 15,-1-3-1-15,1-2-3 16,0-2 1-16,1-4 9 15,-1-3-4-15,0 0 2 16,2 0 9-16,-4-10 3 16,3-2 6-16,-5-5-3 15,2 0-5-15,-1-4-10 16,-3-1 13-16,-1-4-6 16,-1-2 3-16,-1-1-8 0,-5-1-5 15,2-1-1 1,-4 1 2-16,-3 0 0 0,-2 2-1 15,-4 0 0-15,-3 0 3 16,0 0-4-16,0 0 8 16,-6-4-1-16,-4 2-4 15,-2-2-5-15,-1 1-1 16,-2 2-4-16,4 1 0 16,-2 2 3-16,1 2-8 15,0 2 7-15,1 2-1 16,0 3-1-16,0 0-5 15,-1 1 9-15,0 1-4 16,0 2-5-16,-2 2 5 0,1 2 0 16,1 2 0-16,-2 3-4 15,0 1-1-15,-2 2-1 16,1 1 1-16,-3 0 6 16,0 0-7-16,-1 1-1 15,-1 10 1-15,2-2-1 16,-1 4 1-16,2-1-8 15,1 1-19-15,4 0-37 16,5-2-55-16,4-4-163 16,3-6-338-16</inkml:trace>
  <inkml:trace contextRef="#ctx0" brushRef="#br0" timeOffset="37579.3801">17747 8470 740 0,'0'0'117'0,"0"0"-3"15,0 0 29-15,0 0 50 16,0 0 8-16,0 0-6 16,-52-38 10-16,51 37-28 15,1 1-74-15,0 0-55 16,8 0-31-16,13 5 29 16,14 6 46-16,14 0-13 15,20-1-18-15,22-3-18 0,-4-4-12 16,-8 0 0-16,-8-3-10 15,-16 0-9-15,4 0 0 16,1-3-10-16,-9-5-1 16,-14 3 1-16,-12-1-2 15,-8 3-5-15,-10-2-48 16,-5 1-34-16,-8-1-86 16,-12 2-176-16,-8 3-371 0</inkml:trace>
  <inkml:trace contextRef="#ctx0" brushRef="#br0" timeOffset="37789.8932">18056 8676 1149 0,'0'0'322'0,"0"0"-209"0,0 0 60 15,0 0 43-15,121 14-20 16,-72-14-36-16,4-4-61 15,3-8-38-15,1-2-21 16,5 0-29-16,-1 3-10 16,17 8-1-16,-18 3-116 15,-16 0-495-15</inkml:trace>
  <inkml:trace contextRef="#ctx0" brushRef="#br0" timeOffset="38770.043">16193 9324 335 0,'0'0'561'15,"0"0"-311"-15,0 0 3 0,0 0-35 16,0 0-6-1,0 0-12-15,0 0-83 0,-11 32-44 16,1-5-5-16,1 8 11 16,0 3 0-16,6 2-22 15,-3-1-10-15,3 2-10 16,0-3-13-16,2-4-5 16,-1-3-18-16,1-3 0 15,-1-4 5-15,2-6-6 16,0-4 0-16,0-5-68 15,0-7-78-15,-1-2-95 16,-1-8-105-16,-1-6-329 0</inkml:trace>
  <inkml:trace contextRef="#ctx0" brushRef="#br0" timeOffset="39170.0146">16060 9397 1046 0,'0'0'217'0,"0"0"-50"16,0 0-29-16,0 0 6 15,0 0-20-15,0 0-37 0,0 0-15 16,-58 48-7 0,55-48-1-16,-1 0 2 0,4 0-13 15,0-1 2-15,0-10-29 16,0 0-12-16,0-3-13 16,5 3 0-16,6-1-1 15,3 4 1-15,3 1 0 16,4 5 0-16,5 2 0 15,2 0 5-15,-2 9 7 16,2 6-12-16,-3 4 1 16,-3 5-2-16,2 8-3 15,-6-4-157-15,-5-8-706 0</inkml:trace>
  <inkml:trace contextRef="#ctx0" brushRef="#br0" timeOffset="40598.1076">16815 9400 123 0,'0'0'65'0,"0"0"-8"0,0 0 3 16,0 0 12-1,0 0 13-15,0 0 75 0,0 0 22 16,-9-14-25-16,9 13 23 16,-2-3-1-16,1 1 8 15,-1 2-35-15,1-3 39 16,-1 4-19-16,0 0-48 16,2 0-32-16,-1 0-23 15,0 12-29-15,-2 11 2 16,1 8 36-16,2 5-9 15,0 4-22-15,0-1-24 16,0-3-9-16,0-2-3 0,0-7-4 16,0 1-6-16,2-6 1 15,-1-2 4-15,1-3-6 16,-2-6-11-16,1-3-78 16,-1-2-52-16,0-6-57 15,0 0-128-15,-3 0-210 0</inkml:trace>
  <inkml:trace contextRef="#ctx0" brushRef="#br0" timeOffset="41124.2089">16731 9281 980 0,'0'0'223'0,"0"0"-104"16,0 0 11-16,0 0-12 16,0 0-16-16,0 0-12 15,-59 86-9-15,48-71-1 16,5-3-11-16,0 0 1 0,2-4-36 16,1-4-15-16,1-3-10 15,2-1 0-15,0 0 4 16,0 0 12-16,0 0 14 15,0-8 26-15,0-4-46 16,0-2-18-16,0-2 1 16,6 3-2-16,2 4 0 15,3 1 0-15,5 8 0 16,1 0-6-16,3 0 5 16,4 4 1-16,0 9 1 15,-3 3-1-15,-2 2 1 16,3 3 5-16,3 11-6 0,-3-6-50 15,-6-4-488-15</inkml:trace>
  <inkml:trace contextRef="#ctx0" brushRef="#br0" timeOffset="41866.9237">17568 9196 1190 0,'0'0'196'16,"0"0"-80"-16,0 0 69 15,0 0 14-15,0 0-58 16,0 0-60-16,0 0-8 16,-19 92-10-16,19-49-2 15,0 4-20-15,0 3-5 16,0-6-17-16,0-1-7 16,0-7-11-16,0-4 0 15,0-8-1-15,3-2 0 16,-2-5-95-16,2-7-160 0,-1-6-338 15</inkml:trace>
  <inkml:trace contextRef="#ctx0" brushRef="#br0" timeOffset="42212.9396">17493 9263 1298 0,'0'0'164'0,"0"0"-120"16,0 0 18-16,0 0 42 15,0 0 17-15,0 0-26 16,0 0-36-16,-80 76-37 16,74-72-6-16,0-1 4 0,-1-3 25 15,1 0 10-15,4 0-9 16,1-12-18-16,1-3-12 15,0-1-7-15,3 1-3 16,10 2 5-16,4 4-5 16,6 7 3-16,5 2 2 15,7 0 2-15,4 14-7 16,5 5-5-16,1 8-1 16,4 12-1-16,-11-3-261 15,-14-7-963-15</inkml:trace>
  <inkml:trace contextRef="#ctx0" brushRef="#br0" timeOffset="60687.8315">2955 14107 1096 0,'0'0'139'0,"0"0"-52"16,0 0 21-16,0 0-6 16,0 0-12-16,-94-7-4 15,70 3 6-15,-4 1-1 0,0 3-18 16,-5 0-20-16,-6 0-6 16,-3 0-22-16,-4 5-15 15,-3 9 5-15,-2 6-8 16,-6 5-7-16,-7 10 2 15,-13 11-1-15,3-1 9 16,-6 5-8-16,4 1 4 16,11-5-5-16,-1 7 6 15,2-2-6-15,7 2-1 16,5 2 1-16,2 1-1 16,4 3-1-16,3 0 1 15,-1 4-1-15,3-1 1 0,2 1-1 16,-4 11 0-1,-5 13 0-15,-4 14 0 0,7 5 1 16,15-3 0-16,11-7 0 16,11-7 1-16,8 2-1 15,5-2 0-15,23-2 0 16,16 1 0-16,11 1 6 16,12-2-6-16,15 5 1 15,9-2-1-15,12 2 1 16,16-1 9-16,8-4-1 15,10-14-8-15,1-6 5 16,3-9 1-16,4-10-5 16,3-6 7-16,5-9 4 0,2-7 2 15,2-10-6 1,-5-11 0-16,-3-5 2 0,-7-7 1 16,-9-17 7-16,-8-10 14 15,-3-10 38-15,-7-6-6 16,-8-16-32-16,-10-8 10 15,-4-11-7-15,-6-10 0 16,-1-4 1-16,-4 1-9 16,-9 0-1-16,-6-2-12 15,-13 0-3-15,-8 0 3 16,-10 3-3-16,-9 5 4 16,-11 4 3-16,-5 2-1 15,-10 3 3-15,-1 11 11 0,0 14-8 16,0 12-2-1,-4 3 2-15,-7-9-5 0,-8-18-5 16,-8-22-7-16,-12-11 7 16,-7-3-7-16,-5 8 4 15,-7 12-5-15,4 20 3 16,1 10-8-16,6 13 7 16,-3 0 1-16,-10-9-8 15,-6-3 5-15,-13-5-6 16,-10-1-1-16,-9 0 1 15,-12 5 0-15,12 11 0 16,19 15-1-16,21 14 1 16,10 6-6-16,-7 0 6 15,-9 3 0-15,-21 0 0 16,-14 7 0-16,8 0 0 0,8 7-2 16,13 7 1-16,13 4-5 15,-7 6 6-15,-9 5-1 16,7 1 1-16,1 4 0 15,2 3-6-15,9-2 5 16,5 1-11-16,7-3-6 16,7-1-24-16,7-4-27 15,9-1-49-15,8 7-96 16,11-6-62-16,0-6-328 0</inkml:trace>
  <inkml:trace contextRef="#ctx0" brushRef="#br0" timeOffset="65819.1978">11869 13551 983 0,'0'0'146'15,"0"0"-78"-15,0 0 2 16,0 0 44-16,0 0-1 16,0 0-33-16,-66-46 12 15,50 37-15-15,-1 2 1 16,1-1 15-16,-3 2-24 15,-2 0-9-15,0 1-17 16,-2 3-8-16,-2-1-11 0,-2 2-1 16,-1 1-1-16,-3 0-5 15,-3 0-10-15,-3 0 0 16,-5 0 5-16,-2 0 0 16,-5 0 6-16,-2 0 3 15,-3 4-8-15,-1 3-1 16,0 0-5-16,1 1 3 15,-1 2-9-15,1 4 7 16,-1 0 1-16,-1 1 0 16,-1 2-1-16,1 0 1 15,1-1-1-15,3 1-1 16,4-1-1-16,3 1 3 16,4-1-7-16,1-1 6 0,1 1-7 15,3 1 0 1,2 3 0-16,-1-3 0 0,2 4-1 15,0-1 1-15,1-1 0 16,1 2-1-16,1-1 0 16,0 2 0-16,3 0 0 15,-1-1 0-15,1-1 0 16,0-1 0-16,2 0 0 16,-2 0 0-16,3 1 0 15,0 0 0-15,-1 1 0 16,-2 1 0-16,-1 1 0 15,-1 0 0-15,-2 1 0 16,1 1 1-16,0-2 0 16,2 0-1-16,0 1 1 0,-1-2-1 15,0 2 1-15,0 0-1 16,1-2 1-16,5-1 0 16,1-2 0-16,6-1-1 15,2-1 0-15,1-2 0 16,1 1 0-16,3-1 0 15,-2 0 0-15,3 0 0 16,-2 0 1-16,-2 1-1 16,4 0 0-16,-4 1-1 15,3-2 1-15,0 1 0 16,0-2 0-16,-1 1 0 16,1 0 0-16,1-1 0 15,2 1-1-15,0-3 1 0,0 3 0 16,3-3 0-1,2 0 0-15,1 4-1 0,0-1 1 16,0 0-1-16,0 2 0 16,0 0 1-16,0 2 0 15,4 2 0-15,6 1 0 16,4 3 0-16,4 3-1 16,5 2 0-16,4-1 1 15,9-1-1-15,3 0 1 16,5-1 0-16,3-4 0 15,5-1 0-15,1 0 0 16,6-1 0-16,2 0 1 16,2 0 0-16,4 0-1 15,-3-1 1-15,2 0 0 16,-2-1 7-16,0 0-7 0,-1-4 0 16,-2 1-1-16,0-4 1 15,-3-1-1-15,-1-3 0 16,-2-4 0-16,0-2 1 15,-1-2-1-15,3 0 1 16,-4 0 0-16,0-5 7 16,-4-2 0-16,-3-1 4 15,-4 2-3-15,-1-2-3 16,-3 3 0-16,-1-2-4 16,-2 3-1-16,-1-1 7 15,-1 1-8-15,0 0 1 0,-2-3 0 16,2 0 1-1,2-1-2-15,0-2 1 0,2 0 2 16,-1 0-2-16,2 1 1 16,-2 1-1-16,0-1 0 15,-3 4-1-15,0-1 0 16,-2 3-1-16,0-4 0 16,-1 3 0-16,0 0 1 15,-1-1 0-15,-1 0-1 16,0 0 1-16,0-1-1 15,-1 1 1-15,-1-1 0 16,-4 0 0-16,4 1 0 16,-3-1 0-16,3 0 1 15,0 1-1-15,-1 3 0 0,0-1 0 16,-1 0 0-16,2 2 1 16,1-2-1-16,5 0 1 15,0-1-1-15,0-2 0 16,-2 2 1-16,-2-1 1 15,-6 1-1-15,-2-2-1 16,-1 0 1-16,-4 1-1 16,1-3 1-16,-2 1 5 15,-1 2 3-15,-2-3-7 16,-2 1 10-16,-1 0 0 16,0 0-4-16,0-1 1 15,2 0-7-15,2-2 4 16,0 0-5-16,1-2 0 15,2 2 1-15,0-2-1 16,-3 2 0-16,0-1 1 0,1-1-1 16,0 1 8-16,-2-2-8 15,0 3 10-15,-2-1-5 16,-1 1 7-16,-1 1 2 16,-1-1 1-16,-2-2-1 15,-1 1 2-15,0-2-1 16,3-1-3-16,-3-3-2 15,0 2-10-15,1-2 7 16,-1 1-8-16,2 1 2 16,0 1-1-16,0-1 0 15,0 2 0-15,-2 0-1 16,1-1 1-16,-1 0-1 16,0 0 0-16,2-1 0 15,-4 0 0-15,2-1 0 16,-3 1 0-16,0-2 1 0,0-2-1 15,0 1 0-15,0 0 0 16,0 0 0-16,0 0 0 16,0 1 0-16,0 0 0 15,0 0-1-15,0 0 1 16,0 0 0-16,0-2 0 16,0-3 0-16,0 2 0 15,-3-1 0-15,-1-1 0 0,1 2 0 16,-2-2 0-1,1 1 0-15,-2 1 0 0,-6-3 0 16,0 0 1-16,-4-4-1 16,-3-1 1-16,-3-5 10 15,-5-2-1-15,-1-4 1 16,-2-3-9-16,-3-2 7 16,1 2-7-16,-3 1 7 15,2 2-2-15,-1 3 5 16,0 4-3-16,0 1 0 15,1 4 2-15,1 2 5 16,3 0 1-16,-3 5-7 16,1 0-1-16,0 2 0 15,-2-1 3-15,-2 1-6 16,1 4 0-16,-3-3-5 0,0 2 5 16,-1-1-5-16,3 3-1 15,0 1 1-15,2 2 0 16,1 0 0-16,2 2 1 15,0 3-1-15,0 2 1 16,0 1 4-16,0 2-5 16,0 0 1-16,1 0 5 15,0 5-6-15,1 2 0 16,0 0-1-16,-1 2 0 16,4 1 1-16,0-1 0 15,2-1-1-15,4 2 0 16,2-3 0-16,3 0 0 15,3-2 0-15,2-2 0 16,3-2 0-16,5 0-2 16,-1-1 1-16,2 0 1 0,0 0-46 15,0 0-86-15,18 0-84 16,3-9-163-16,0-3-356 0</inkml:trace>
  <inkml:trace contextRef="#ctx0" brushRef="#br0" timeOffset="73342.6392">11322 15848 1644 0,'0'0'197'0,"0"0"-149"0,0 0-29 16,0 0-17-16,-87-15 47 16,66 12 20-16,-4 0 15 15,-1 0-30-15,0 0-2 16,-3 1-18-16,-1-1-3 15,-1 3 6-15,-3 0-3 16,-4 0-4-16,-5 0-5 16,-6 4-13-16,-3 4 1 0,-5 5 3 15,3 1 14-15,0 3 7 16,4 2-11-16,3 4-12 16,3 4 1-16,2 2 2 15,5 7-10-15,0 2-5 16,4 5-1-16,3 1 8 15,2-1-9-15,3 3 8 16,2 0-7-16,0 0-1 16,4 3 1-16,1-1 1 15,0 2-1-15,6 2 8 16,1-2-3-16,6-1 5 16,4 2-4-16,1 0 2 15,0-1 0-15,11-1-7 16,7 1 11-16,6 0-4 15,3 0 4-15,4 0 1 0,5-1-4 16,3-3 2 0,3 0-10-16,4 0 10 0,6-6-2 15,5-5 2-15,2-1 6 16,4-3-12-16,3-4 7 16,1-3 2-16,3-5 8 15,-2-4-4-15,1-4-3 16,1-5 5-16,0-6-6 15,0 0-4-15,1-4 2 16,0-13 8-16,-2-6 2 16,-5-8-4-16,-4-6-8 15,-5-4-1-15,-6-7 6 16,-4-1-2-16,-6 1-5 16,-7-3 0-16,-3 2-3 0,-5 4 1 15,-4-2 4-15,-5 5-2 16,-1 0-2-16,-7 0 2 15,-2 0 2-15,-2-2 1 16,-3-1 0-16,0-2 1 16,-3 1-11-16,-3 0 5 15,-6 3 1-15,0-1-2 16,-2 2-1-16,-3 0-4 16,-1 0-1-16,-3 1 1 15,-2 1 5-15,-2 0-5 16,-2-3 0-16,-3 0 0 15,-1 0 1-15,0 0-1 0,-1 2 5 16,3 3-5 0,-3 0-1-16,2 6 1 0,1 0 0 15,-4 6 0-15,3 1 0 16,-1 0-1-16,-2 3 0 16,-2 2 0-16,0 0 0 15,-4 3 1-15,0 3 0 16,0 3-1-16,2 4 0 15,-3 5-1-15,1 2 1 16,-1 0-2-16,-5 5 1 16,-1 12 0-16,-5 5-7 15,-4 7 8-15,0 4-1 16,1 7-28-16,-1 3-23 0,4 4-44 16,-7 17-70-16,13-13-202 15,9-10-591-15</inkml:trace>
  <inkml:trace contextRef="#ctx0" brushRef="#br0" timeOffset="76929.9624">12916 14001 960 0,'0'0'483'0,"0"0"-423"16,0 0-42-16,0 0-17 15,88-62 15-15,-54 49 25 16,2 1 10-16,1 7-7 16,2 4-12-16,-3 1-3 15,-5 6-7-15,-4 10-3 16,-7 9 0-16,-7 7 4 15,-9 6 37-15,-4 7 18 16,0 5-2-16,-16 6-32 16,-5 3-10-16,-3 0-11 15,0 1 14-15,5-4-10 0,1-3-15 16,7-7-5 0,7-5 0-16,4-4-6 0,0-6 0 15,16-4 0-15,6-5 0 16,4-5 0-16,4-5 0 15,-3-3 0-15,0-7 0 16,1-2-1-16,-6-3 0 16,-4-13 0-16,-4-2-8 15,-7-4 7-15,-6-1-11 16,-1-1 11-16,0-1-8 16,-8 7 8-16,-3 3 0 15,0 9 0-15,1 5 0 0,1 1 1 16,1 7-1-16,2 15 0 15,1 11 1-15,5 9 0 16,0 22 8-16,25 25 2 16,11 22 5-16,5 10 20 15,-4-9-1-15,-7-13 5 16,-6-15-5-16,-5-4-9 16,-3-2-4-16,-5-11-9 15,-4-14-6-15,-2-8 0 16,-2-2-5-16,-2 9 0 15,2 18-1-15,-3 22 2 16,0-6-1-16,-4-13 1 16,-8-8 5-16,-2-14-1 0,-5 7 7 15,-5 4 17-15,-4-1-5 16,-8-1 8-16,-6-3-5 16,-10-2 14-16,-21 4-6 15,-27 2 2-15,-25 0 3 16,-10-8-17-16,10-13-8 15,12-14-7-15,25-7 0 16,3-5-8-16,13-6-1 16,14-2-6-16,9-4-26 15,-24-2-86-15,8-6-120 16,0-8-492-16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17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13435 2221 1521 0,'0'0'169'0,"0"0"-5"0,55 89 29 16,-13-43-57-16,12 4-18 15,10 0-47 1,6 0-18-16,4-1-23 15,1 2-18-15,-1 1-3 0,-8 2-9 16,-2 14-126-16,-19-13-380 16,-19-15-823-16</inkml:trace>
  <inkml:trace contextRef="#ctx0" brushRef="#br0" timeOffset="205.3541">13912 2542 1152 0,'0'0'805'0,"0"0"-664"16,-138 93 19-16,51-12-37 0,9-1 6 15,10-7-16-15,16-13-45 16,22-16-30-16,4 1-23 16,7 0-10-16,19-10-5 15,30-23-151-15,16-9-121 16,8-3-368-16</inkml:trace>
  <inkml:trace contextRef="#ctx0" brushRef="#br0" timeOffset="374.268">14256 2389 1672 0,'0'0'334'0,"0"0"-72"0,0 0-136 16,0 0-88-1,0 0-38-15,102-72-2 0,-53 53-53 16,19-2-172-16,-16 4-317 16,-10 4-448-16</inkml:trace>
  <inkml:trace contextRef="#ctx0" brushRef="#br0" timeOffset="523.3534">14379 2620 925 0,'0'0'271'0,"0"0"-206"16,0 0 7-16,88-27-2 15,9-31-70-15,-9 4-83 16,-3-4-248-16</inkml:trace>
  <inkml:trace contextRef="#ctx0" brushRef="#br0" timeOffset="756.9521">15021 2031 1362 0,'0'0'276'16,"0"0"-9"-16,0 0-98 16,0 0-29-16,0 0-18 15,0 0-54-15,-38 87-22 16,53-65-10-16,12 1 4 16,10-1 5-16,5 1-8 15,2-1-12-15,-3 3-11 16,-7 0-14-16,-8 0 6 0,-13 2-5 15,-11 1-1-15,-2 1-1 16,-26 5-57-16,-45 1-81 16,3-7-131-16,0-9-450 0</inkml:trace>
  <inkml:trace contextRef="#ctx0" brushRef="#br0" timeOffset="924.1072">15015 1830 1219 0,'0'0'283'15,"124"-70"-74"-15,-19 23-133 0,16 2-55 16,-10 12-21 0,-31 16-149-16,-31 12-674 0</inkml:trace>
  <inkml:trace contextRef="#ctx0" brushRef="#br0" timeOffset="1627.0702">14213 3258 1597 0,'0'0'179'0,"156"-26"-116"15,0-21-3-15,38-15 76 16,14-13-24-16,-10-8-11 16,-19 1-11-16,-3-13-43 15,-11-9-20-15,-14-9-14 16,-20-6-5-16,-28-6-7 15,-27-4 5-15,-24 1-4 16,-20 6 8-16,-19 12-1 16,-11 13-3-16,-2 10 0 15,-21 6 7-15,-9 3 44 16,-3 14-11-16,-5 13-11 16,3 10-15-16,-21 0-10 15,-40-5-8-15,-58 3-2 16,-34 9 0-16,-20 26 0 0,-7 9-38 15,14 28 8-15,-11 14 16 16,-1 15-2-16,2 11 7 16,-1 15 8-16,5 10 0 15,1 8 1-15,-1 14-1 16,1 13-6-16,13 13 7 16,16 13 19-16,31 8 5 15,40-1 1-15,42-6 5 16,47-13-12-16,25-15-3 15,43-17-14-15,22-17 10 16,22-10 0-16,29-20-5 16,25-17 3-16,27-21 0 0,24-22 2 15,15-5 34-15,9-26 7 16,5-10-6-16,-8-9-6 16,-18-4-14-16,-26-4 1 15,-35 5 1-15,-39 9-8 16,-33 10-7-16,-30 11-7 15,-14 6-4-15,-6 3-2 16,-4 2 0-16,-11 4-57 16,-5 2-99-16,-7 2-422 0</inkml:trace>
  <inkml:trace contextRef="#ctx0" brushRef="#br0" timeOffset="15105.524">18581 2917 675 0,'0'0'285'16,"0"0"-207"-16,0 0 6 0,0 0 134 15,-16-17-58-15,9 12-1 16,0 1 17-16,-5 2-3 15,0 2-57-15,-7 6-41 16,-7 20-22-16,-8 20 7 16,-5 27 14-16,5 22-8 15,10 7 4-15,14-18-10 16,10-21-14-16,0-22-24 16,9-7-7-16,10 0-7 15,2 2-8-15,7-2-1 16,1-12 1-16,-2-9 1 15,1-12 0-15,0-1 8 16,0-19 9-16,1-13 0 16,-4-9-8-16,-7-4 1 0,-6-5-11 15,-9 2 0-15,-3 5 0 16,-9 4-6-16,-9 12-27 16,-7 14-10-16,-5 13-46 15,-3 4-20-15,-4 24 22 16,4 8-17-16,-1 6-52 15,14 11-130-15,9-9-49 16,11-12-326-16</inkml:trace>
  <inkml:trace contextRef="#ctx0" brushRef="#br0" timeOffset="15420.6554">18948 3100 1149 0,'0'0'597'0,"0"0"-515"16,0 0 41-16,0 0-1 15,0 0-10-15,-55 78-5 16,48-42-25-16,7 4-33 16,0 0-17-16,0-1 1 15,13-5-17-15,3-7-7 16,5-9-7-16,3-10-1 15,0-8 14-15,2-6 25 16,-1-19-6-16,0-12-4 16,-3-9-2-16,-11-5-7 0,-11-2-3 15,-3 10-17-15,-42 9-1 16,-79 36-9-16,6 22-171 16,-25 18-377-16</inkml:trace>
  <inkml:trace contextRef="#ctx0" brushRef="#br0" timeOffset="19245.3254">17318 2234 1360 0,'0'0'205'0,"0"0"26"15,0 0 33-15,0 0-19 16,0 0-90-16,0 0-80 16,0 0-57-16,-38 29-18 15,38 19 49-15,0 10-4 16,2 6-27-16,10 1-11 15,7-4-6-15,9-3-1 0,35-12-127 16,-8-12-189-16,-1-21-483 16</inkml:trace>
  <inkml:trace contextRef="#ctx0" brushRef="#br0" timeOffset="19885.6413">17813 2266 1534 0,'0'0'241'16,"0"0"-50"-16,0 0-40 16,-20 87-24-16,20-51-28 15,0 1-28-15,0-4-27 16,7-4-21-16,3-9-17 0,-1-10-6 16,0-8 0-16,-3-4 10 15,-2-21 23-15,-2-14-24 16,-2-10-9-16,0-6 1 15,-5-4 7-15,-6 0-7 16,-3 9-1-16,8 11 13 16,1 13 13-16,5 12-10 15,0 12-16-15,1 3-28 16,16 22 11-16,6 6 16 16,5 9 1-16,2 2 0 15,1-1 1-15,2-3 0 16,0-9-1-16,-3-9 0 15,-5-6-65-15,-4-9-26 16,-9-5 5-16,-6 0 52 16,-6-12 24-16,0-7 2 0,-2-3 7 15,-7 0 1-15,2 5 0 16,2 6 10-16,1 5 17 16,4 6-27-16,0 0-9 15,3 14-4-15,12 4 7 16,9 4 5-16,7 2 1 15,8-5 0-15,8-4 1 16,1-6-1-16,3-6 1 16,-9-3-1-16,-5-7 0 15,-14-12 0-15,-7-5 12 16,-10-3 13-16,-5 0 9 16,-1 3 37-16,0 6 26 15,0 7-12-15,0 6-15 16,0 5-61-16,0 5-9 0,5 14-15 15,3 6 13-15,3 6 2 16,-2 0 0-16,-1 0-11 16,-1-3-148-16,-4-9-103 15,-3-8-388-15</inkml:trace>
  <inkml:trace contextRef="#ctx0" brushRef="#br0" timeOffset="20033.3521">18251 1939 1373 0,'0'0'172'0,"0"0"-127"16,0 0-45-1,0 0-1-15,20 88 1 0,4-43-26 16,-2-4-278-16</inkml:trace>
  <inkml:trace contextRef="#ctx0" brushRef="#br0" timeOffset="20345.5091">18620 2208 129 0,'0'0'1249'16,"0"0"-1102"-16,0 0-35 16,0 0-3-16,1 82 15 15,5-53-9-15,3-2-47 16,0-1-31-16,-2-6-22 0,0-6-15 15,-4-7 2-15,1-7 4 16,-1 0 57-16,4-21 36 16,-2-8-43-16,2-10 1 15,-2-4 17-15,6 3 9 16,-1 6-7-16,2 9-24 16,4 13-34-16,8 12-18 15,10 0-16-15,10 21 7 16,12 10 8-16,18 32-24 15,-15-7-257-15,-17-5-711 0</inkml:trace>
  <inkml:trace contextRef="#ctx0" brushRef="#br0" timeOffset="22474.4988">18201 2456 1264 0,'0'0'239'15,"0"0"-26"-15,0 0 59 0,0 0-61 16,0 0-42-16,0 0-47 16,0 0-36-16,-39-50-86 15,39 70-12-15,9 7 6 16,11 10 6-16,2 8 7 16,1 4-1-16,1 1-5 15,-2-4-1-15,-3-3 0 16,-5-2-105-16,-12 4-151 15,-2-12-305-15,0-9-515 0</inkml:trace>
  <inkml:trace contextRef="#ctx0" brushRef="#br0" timeOffset="22807.7827">18041 2769 1437 0,'0'0'221'0,"0"0"-140"0,0 0 47 15,0 0 38-15,0 0-33 16,64 84-46-16,-31-64-34 16,0-4-32-16,3-5-15 15,-4-3-6-15,-2-8-31 16,-3 0-91-16,-3-13-148 16,1-30-81-16,-8-11-202 15,-7 0-300-15,-4 4 791 16,-6 23 62-16,0 6 668 0,-2-1-274 15,-2 5-39 1,1 3-16-16,1 9-89 0,2 5-107 16,0 4-100-16,0 18-24 15,8 10 29-15,4 11 1 16,3 8-17-16,0 5-18 16,10 18-14-16,-4-15-204 15,0-15-1100-15</inkml:trace>
  <inkml:trace contextRef="#ctx0" brushRef="#br0" timeOffset="23315.2165">19097 3352 1410 0,'0'0'352'0,"0"0"-31"16,0 0-76-16,0 0-91 15,0 0-62-15,0 0-75 16,0 0-10-16,54 39 27 16,-21-5-10-16,2 4-9 15,-2-1-8-15,-5 0-7 16,-7-4-15-16,-4-4-111 0,-9-4-78 16,-8-8-164-1,-7-8-174-15,-11-7-470 0</inkml:trace>
  <inkml:trace contextRef="#ctx0" brushRef="#br0" timeOffset="23602.1748">19085 3577 1392 0,'0'0'286'0,"0"0"-84"15,0 0-145-15,0 0-48 16,0 0 106-16,0 0 16 16,97 28-57-16,-49-19-44 15,2-2-20-15,-2-3-10 16,-2-4-42-16,-8 0-91 15,-8-7-136-15,-7-15-7 0,-8-6-30 16,-4-6 49 0,-8-5 200-16,-3-2 57 0,0 3 180 15,0 6 117-15,-3 9-35 16,-3 12 31-16,3 8-105 16,1 3-111-16,-2 20-64 15,1 16-3-15,-5 12 39 16,-6 21-26-16,-13 29-23 15,-1-15-52-15,-2-7-540 0</inkml:trace>
  <inkml:trace contextRef="#ctx0" brushRef="#br0" timeOffset="25318.3451">19898 3635 1288 0,'0'0'189'0,"0"0"-6"16,0 0 25-16,0 0-62 15,0 0-39-15,-81 25-29 16,62 11 1-16,0 14 1 15,5 6-9-15,5 8-24 16,9-5-22-16,0-3-2 16,11-7-16-16,8-11-5 15,5-7 3-15,1-10-5 16,1-7-1-16,-5-8 0 16,-2-6 1-16,-1 0 1 15,-6-10 15-15,-3-10 3 16,-5-2-7-16,-4-4 0 0,0-1-1 15,-9 1-11-15,-9 4 0 16,-4 5-1-16,-3 5 0 16,-2 7-13-16,0 5-13 15,0 0 4-15,8 5-6 16,2 8-35-16,13-3-84 16,4 2-120-16,24-10-58 15,7-2-163-15,3 0-513 0</inkml:trace>
  <inkml:trace contextRef="#ctx0" brushRef="#br0" timeOffset="25688.7646">20247 3625 1431 0,'0'0'179'15,"0"0"-49"-15,0 0 82 16,0 0-77-16,0 0-36 16,0 0-24-16,-78 74-9 15,78-41-14-15,0 2-15 16,13-2-10-16,6-2-12 16,0-9-8-16,5-9-7 15,-2-9 11-15,-1-4 1 16,-3-7 19-16,-1-18 16 15,-5-8-15-15,-4-8-17 16,-6-2-8-16,-2-4-7 0,-7 5 0 16,-11 5-2-16,-6 10-25 15,0 12-22-15,-1 13-17 16,5 4-85-16,5 23-53 16,15 28-71-16,0-5-109 15,15-5-693-15</inkml:trace>
  <inkml:trace contextRef="#ctx0" brushRef="#br0" timeOffset="25905.7477">20644 3800 1159 0,'0'0'827'15,"0"0"-656"-15,0 0 26 0,0 0-114 16,0 0-52-16,0 0-25 15,0 0 3-15,0 86 2 16,13-46-10-16,1 1 1 16,6-7-2-16,3-4-80 15,11-14-142-15,-2-9-273 16,-6-7-202-16</inkml:trace>
  <inkml:trace contextRef="#ctx0" brushRef="#br0" timeOffset="26697.3353">20836 3509 1390 0,'0'0'266'16,"0"0"50"0,0 0-43-16,0 0-97 0,0 0-103 15,0 0-55-15,0 0 22 16,-49 71 30-16,46-27-31 16,3-1-17-16,2-2-14 15,18-8-8-15,10-11 0 16,9-14 0-16,10-8 0 15,2-15 2-15,0-17-2 16,-7-8-5-16,-14-2-18 16,-15-1 13-16,-12 6-1 15,-3 1 10-15,-12 8 2 16,-11 5 4-16,-1 7-5 16,0 6-6-16,4 3 6 15,4 4 0-15,8 3 0 0,8 0-2 16,0 0-32-16,15 0 12 15,15 0 11-15,12-3-1 16,6-3 12-16,4-2 0 16,-3 2 0-16,-9 2 0 15,-8 2-1-15,-12 2 0 16,-6 0-1-16,-4 6 1 16,-2 8 0-16,-5 2 1 15,4 4 17-15,-1 1 11 16,4-1 2-16,3 0-6 15,3-1-11-15,5-5-12 16,4-6 0-16,4-6 7 16,-1-2 11-16,0-13-9 0,-3-10 2 15,-6-8-3 1,-8-2-7-16,-6-3 3 0,-5 2-4 16,0 4-1-16,0 3 0 15,-8 5 6-15,1 2-5 16,6 3 0-16,1 1-1 15,0 2-8-15,13-1 7 16,5 5-5-16,4 0 5 16,1 8-5-16,-1 2-6 15,-1 2-1-15,0 14 6 16,2 7 7-16,1 5 0 16,0 3 1-16,2 0 23 0,-1-2-8 15,0-6 1 1,-1-6-7-16,-3-4 1 0,-2-9 12 15,-1-4 6-15,-2-1 8 16,3-18 30-16,-3-11-22 16,-1-9-18-16,-6-9-10 15,-6-5-1-15,-3-3-4 16,-5 3-3-16,-18 11-8 16,-13 18-2-16,-33 24 1 15,-93 49-97-15,11 13-183 16,-21 10-716-16</inkml:trace>
  <inkml:trace contextRef="#ctx0" brushRef="#br0" timeOffset="27182.4568">21534 3967 1894 0,'0'0'214'16,"0"0"-138"-16,0 0 52 15,0 0-33-15,0 0 15 16,0 0 4-16,146-67-30 16,-25 10-39-16,-6 2-11 0,-20 10-33 15,-35 18 11 1,-24 10-12-16,3 2-6 0,-2 3-132 16,-7 4-176-16,-18 7-545 15</inkml:trace>
  <inkml:trace contextRef="#ctx0" brushRef="#br0" timeOffset="27361.3873">21604 4146 1874 0,'0'0'326'0,"0"0"-260"16,114-9 54-16,11-35 69 15,26-18 27-15,8-13-88 16,-16 2-57-16,-42 20-35 15,-27 16-23-15,-22 12-13 0,-23 13-96 16,-18 5-463-16</inkml:trace>
  <inkml:trace contextRef="#ctx0" brushRef="#br0" timeOffset="34708.5818">15705 1383 687 0,'0'0'140'0,"0"0"4"15,0 0-8-15,0 0 15 16,0 0-15-16,-49-53-23 15,35 45-49-15,-2 1-10 16,-4 0-7-16,-5 0-11 16,-5 0 12-16,-2-1-21 15,-3 5 27-15,-3 0-4 16,0 2-1-16,1-1-10 16,-4 2-12-16,5 0-10 15,-2 0 3-15,2 8 0 0,0 6-14 16,-4 4-4-1,2 4 9-15,-3 8-9 16,0 1-1-16,-1 3 8 0,1 7-3 16,-2-1 1-16,3 2-6 15,-1 2 1-15,2-1 11 16,4 1 5-16,4-2 4 16,1 1-4-16,5 5 2 15,5-2-5-15,2 7 4 16,7 3 14-16,7 2-7 15,4 2-2-15,2 1-2 16,17 1 3-16,10-1-5 16,8-1-1-16,6-2 24 15,5-3-19-15,4-3-14 16,2-4 14-16,1-1 1 0,0-5-5 16,-1-2 2-1,1-4-4-15,-2-5-5 0,1-9 11 16,0-9-11-16,3-10 19 15,4-3 11-15,3-14-15 16,17-22 20-16,-6-3-3 16,2-9-20-16,-1-3-5 15,-15 1-4-15,4-5-6 16,-8 1-8-16,-7 0 5 16,-6 2 4-16,-10-3-11 15,-5 0 0-15,-9-1 6 16,-6-1-4-16,-9-1 4 15,-5 0 3-15,0 2 1 0,-3 0-2 16,-11 3-7 0,-4 2 11-16,-2 3-3 0,-3-2 3 15,-1 3-3-15,-3 1 0 16,1-1-1-16,-4 2 1 16,1-1-3-16,1 0-6 15,0 3 2-15,1 1-1 16,0 5 6-16,1 3-6 15,0 2-1-15,-1 7 0 16,-4 4-1-16,-4 4 1 16,-3 4 0-16,-4 6-8 15,-2 5 7-15,-3 2 1 0,-1 0-7 16,2 12-16 0,0 7-2-16,2 6-17 0,4 6-25 15,0 10-104-15,-11 35-82 16,7-7-405-16,4-9-296 0</inkml:trace>
  <inkml:trace contextRef="#ctx0" brushRef="#br0" timeOffset="40543.7553">15844 10206 1197 0,'0'0'0'16,"-109"-57"-813"-16</inkml:trace>
  <inkml:trace contextRef="#ctx0" brushRef="#br0" timeOffset="43283.5458">14543 9010 557 0,'0'0'190'0,"0"0"9"0,0 0-37 16,0 0-37 0,0 0-1-16,0 0-16 0,-27-75-2 15,17 57-36-15,-1-2 35 16,-1 0-4-16,-2 1 28 16,0 3-27-16,-4 0-49 15,-3 1-19-15,-1 3-8 16,-8 0-6-16,-4 0 6 15,-8 5 5-15,-3 4-10 16,-2 3-3-16,3 0 1 16,0 0-6-16,3 9-1 15,4 2 0-15,6 3-5 0,2-2 2 16,4 5-8 0,6 3 0-16,1 4 5 0,0 2-5 15,3 3 5 1,0 1 4-16,6 2-9 0,-1 0 1 15,5 0-1-15,2-3-1 16,2 4 2-16,1-1 4 16,0-2 1-16,0 4-6 15,0-1 5-15,0 4-4 16,0 1 5-16,0 1 3 16,0 2-9-16,0 2 1 15,0 1 4-15,0-2 1 16,0-2-6-16,0-1 0 15,7-2 8-15,5-1-7 16,0 0-2-16,7 0 6 0,1-2-4 16,4-1 4-16,3-1-6 15,1-2 0-15,2-1 1 16,3 0 0-16,-2-4-1 16,5-3 1-16,-2-2-1 15,-4-2 1-15,-2-2 1 16,-5 0-2-16,-3-1 1 15,-3 0-1-15,-2-3 0 16,-3 0-1-16,1-2 0 16,-1-3-3-16,3-4 4 15,1-3 11-15,8 0 1 16,3-7-3-16,9-7 3 16,3-3-12-16,5-1 1 15,0 0 4-15,3 0-5 16,0 3 1-16,2-1-1 0,0 6 1 15,3 0-1-15,-3 5-1 16,-1 4 0-16,-2 1 1 16,-4 0 0-16,0 5-2 15,-4 6 1-15,-1-1 0 16,-2 3 0-16,1 0 0 16,1-1 1-16,1 0 0 15,-1-2-1-15,3-2 1 16,2-1-2-16,-3-3 2 15,1-1 0-15,0-2 0 0,-2-1 1 16,-1 0 0-16,-3 0-1 16,2 0 0-16,-3 0 1 15,-1 0-1-15,-2 0 1 16,0 0-1 0,0 0 0-16,-2 0 0 0,0 0 0 15,-2 0 0-15,1 2-1 16,0 5 1-16,0 1-1 15,0 3 0-15,1 0-5 16,0 0 5-16,2 0 1 16,1-1 0-16,1-2 1 15,-3-1 7-15,3-2-7 16,-2-3-1-16,-1-2 2 16,0 0 7-16,-1 0-2 15,0 0-6-15,0-1 5 0,-2-5-5 16,3 1 10-1,-2-2-5-15,-1 0-5 0,1-1 0 16,-3 1 5-16,-1 0-5 16,0-2-1-16,0 1 1 15,-4 0 7-15,-3 1 4 16,1 0-5-16,-4 0 6 16,2 0-7-16,-1-1-4 15,2-1 7-15,-3 1-8 16,4-1 5-16,-4-1-5 15,-1 0 1-15,3 1-1 16,-4 1 7-16,0-2-8 16,0 3 1-16,-2-2 0 0,3 1 1 15,-3-1-1-15,-2 1 0 16,3-2 5-16,0 1-5 16,-4-1 0-16,4-2 5 15,0 1-5-15,0-2-1 16,0 1 1-16,0 0-1 15,-1-4 1-15,0 0 0 16,0 1-1-16,0-3 2 16,-1 1-2-16,-2 0 0 15,1-2 1-15,-3-1 0 16,-1 1-1-16,-1-1 0 16,-2-1 1-16,0 1 0 15,0-1-1-15,0-1 0 16,0 2 1-16,0 1 5 15,-3 1-6-15,0-2 0 0,-2-1 0 16,0 0 0-16,2-1 1 16,0 0 0-16,-2 0-1 15,-1-1 1-15,1-1-1 16,-3-1-1-16,0 2 0 16,1 0 2-16,-2-2-1 15,-3 1 1-15,1 1-1 16,-2-1 1-16,0 2-1 15,-5-1 1-15,-1 1-1 16,-1 1 1-16,-4 0-1 16,0 1 0-16,-4 0 0 15,-2 0 0-15,-2 0 0 0,-1 1 0 16,-3 0 0 0,0-1-1-16,0 3 1 0,-3 1 0 15,1 3 0-15,-1 1-6 16,-2 1 5-16,1 2 1 15,1 3-1-15,2 0-1 16,0 1 1-16,0 3 1 16,2-1-1-16,1 2-1 15,0-1 2-15,-2 2-1 16,-2 0 0-16,-3-1-1 16,5 1 1-16,-1-2 0 15,-1 1 0-15,-2-4-1 16,1-1 2-16,-1-1-1 0,-5-1-1 15,0-1 1 1,-1-2 0-16,1 1 0 0,1 0 0 16,3 1 0-16,4-3 1 15,3 0-1-15,2 3 1 16,-1-4 0-16,5 1 1 16,-5 0-1-16,1-1 0 15,-2 0 0-15,-4 1 0 16,-2 1-1-16,-3-3 1 15,-1 5-1-15,0-1 0 16,-1 0-1-16,0 0 1 16,2 3 0-16,1-4 0 15,0 3 1-15,5-1-1 0,1 2 1 16,2 0 0 0,-1 3 0-16,3 0 0 0,-5 2 1 15,-2 1-1-15,-5 1 1 16,-5 0-1-16,-1 1 0 15,-3 9-1-15,3 0 0 16,1 3 1-16,3-1 1 16,5 4-1-16,7 1 0 15,5 1-6-15,14 14-79 16,8-4-123-16,7-5-373 0</inkml:trace>
  <inkml:trace contextRef="#ctx0" brushRef="#br0" timeOffset="44345.1315">15697 9832 1497 0,'0'0'161'0,"0"0"-81"15,0 0 59-15,0 0 22 16,0 0-33-16,0 0-24 16,22 0-50-16,31 3 59 15,32-3 13-15,20 0-51 16,-4 0-30-16,-21 0-20 16,-26-3-15-16,-18 3-9 0,0 0 4 15,-2 0-5 1,-8 0-94-16,-25 0-124 0,-1 4-308 15,-13 4-4-15</inkml:trace>
  <inkml:trace contextRef="#ctx0" brushRef="#br0" timeOffset="44550.443">15674 10036 1375 0,'0'0'178'16,"0"0"-106"-16,0 0 169 15,0 0 9-15,81 29-21 16,-1-23-40-16,27-3-72 16,7-2-42-16,-16-1-35 15,-28 0-16-15,-26 0-14 16,-6 0-10-16,10 7-28 16,-7 3-222-16,-12-1-515 0</inkml:trace>
  <inkml:trace contextRef="#ctx0" brushRef="#br0" timeOffset="48840.5528">15881 9821 1113 0,'0'0'365'15,"0"0"-80"-15,0 0 5 16,0 0-101-16,0 0-67 15,-91 111 3-15,43-19 25 16,-1 10-33-16,4-6-20 16,13-19-36-16,11-23-19 15,9-10-21-15,2-6-5 0,4 5-15 16,0 1 0 0,5-1-2-16,1-12-12 0,0-16-71 15,0-14-98-15,11-3-67 16,4-57-33-16,-3 1-284 15,-2-5-235-15</inkml:trace>
  <inkml:trace contextRef="#ctx0" brushRef="#br0" timeOffset="49170.6443">15802 9755 1416 0,'0'0'253'0,"0"0"-44"0,0 0-8 16,0 0-82-16,0 0-8 16,-86 63-3-16,48-27-39 15,1 0-22-15,-3-1-14 16,7-2-18-16,3-6-6 16,9-8-8-16,5-6 1 15,8-7-1-15,5-6 8 16,3 0 13-16,0-17 43 15,0-9-49-15,11-7-16 16,8-2 0-16,1 6-1 16,4 7-5-16,2 12 4 0,4 10-8 15,4 3 1-15,3 24-24 16,16 39-69-16,-9-6-161 16,-10-2-468-16</inkml:trace>
  <inkml:trace contextRef="#ctx0" brushRef="#br0" timeOffset="51469.269">16475 9911 512 0,'0'0'75'16,"0"0"-59"-16,0 0-6 15,0 0 92-15,0 0-8 16,0 0-43-16,0 0-12 0,-48-23 29 16,41 21 31-1,1 1 30-15,4 1 51 0,-1-2-6 16,2 0 2-16,1 2 17 16,0 0-37-16,0 0-56 15,0 8-55-15,0 17-21 16,4 14 100-16,9 14-9 15,6 9 2-15,2 2-19 16,5 3-35-16,2-1-11 16,2-5-13-16,-2-1-19 15,-3-6-10-15,-3-5-8 16,-3-9-1-16,-5-7-1 16,-6-10 1-16,0-7-1 15,-5-6-35-15,-1-9-46 16,-2-1-23-16,-13-25-50 0,-6-4-194 15,-6-7-335-15</inkml:trace>
  <inkml:trace contextRef="#ctx0" brushRef="#br0" timeOffset="51842.3679">16309 9858 1382 0,'0'0'231'16,"0"0"-144"-16,0 0-53 15,0 0 33-15,0 0 23 16,0 0 9-16,-47 72-40 0,33-51-29 16,-1 0-11-16,6-4 0 15,2-6-7-15,0-4-3 16,5-3-2-16,2-4 45 15,0 0 63-15,0-14 8 16,4-10-86-16,10-4-28 16,4-5-8-16,6 4 5 15,1 5 0-15,5 7 3 16,3 10-8-16,5 7 8 16,2 6-8-16,4 19 0 15,3 11-1-15,0 6 2 16,-4 8-2-16,5 30-50 15,-16-12-151-15,-9-8-407 0</inkml:trace>
  <inkml:trace contextRef="#ctx0" brushRef="#br0" timeOffset="65969.5827">20647 11061 1242 0,'0'0'172'16,"0"0"-111"-16,0 0-45 15,0 0 60-15,0 0 70 16,0 0 36-16,-59-72-24 15,45 67-68-15,-1 2-15 0,-4 3-11 16,-4 0 1 0,-4 3-7-16,-5 14-5 0,-7 7 1 15,-3 8 1-15,-4 4-10 16,-1 7 5-16,1 1-1 16,7 2-16-16,6 0-7 15,6 0 2-15,7 0-6 16,10 4-1-16,5 3-6 15,5 1-3-15,0 3-4 16,0 0 1-16,9-4-2 16,3-2-6-16,6-3 1 15,-1-2 7-15,1 0-9 16,3-2 0-16,0 3 1 16,2 1 0-16,2 2 0 15,0 2 0-15,1 0 0 16,-1 2 0-16,-4-1 5 0,1 1-6 15,-3-1-1-15,-2 0 0 16,-1-1 1-16,-5 0 0 16,-3-2 0-16,-6 3 0 15,-2-2 0-15,0-2 0 16,-7-1 1-16,-7-4 4 16,-2-2-4-16,1-2-1 15,0-2 0-15,5-3 1 16,1-2 6-16,2 3-7 15,2 0 0-15,3 1 0 16,1 4 0-16,1 2 5 0,0 1-5 16,0 2 0-16,0 3 0 15,4-3 0-15,2 0 0 16,0-2-1-16,-1-4-1 16,1-3 1-16,-2-5-1 15,-1-4 2-15,2-1-1 16,-1-3 1-16,-3-2-1 15,2 0 1-15,-1-2 0 16,0-1 2-16,1-1-2 16,0 2-1-16,0-1 1 15,0 3 1-15,0-2-1 16,3-1 0-16,1-2 1 16,0-3 0-16,4-3-1 15,3-2 0-15,6 0 0 16,6-1 0-16,3 1 0 0,6-4 8 15,5 1-8-15,-1-2 1 16,0-4 4-16,2 0-4 16,0 0 0-16,-3-5 5 15,5-7-6-15,-2-5 8 16,5-3 2-16,-2-1-2 16,4 1-7-16,-1 1 0 15,-1 4-1-15,0 3 0 16,-3 5 1-16,-2 2 0 15,-4 5-1-15,-1 0 1 16,1 0-1-16,-1 0 0 16,-1 8-1-16,2-1 0 15,0 3 0-15,0-2 1 16,5 3-1-16,-4 1 0 16,4 1 0-16,-4-4 0 0,1 0 1 15,-4-2 0-15,1-1 0 16,0-3 0-16,-2-3-1 15,2 0 1-15,-2-3-6 16,2-14 6-16,3-8 0 16,0-6 1-16,3-3-1 15,4-2 0-15,-1-2 0 16,2 1 0-16,-3 4-1 16,0-1 1-16,-4 0 0 15,1-1 0-15,-3-1 0 16,1-2 1-16,0-1-1 15,0-5 1-15,2-1-1 0,1 1-1 16,1 2 0-16,-1 2 0 16,-1 4 0-16,0 1 0 15,0 4 0-15,-2 2 1 16,1 1 1-16,-3 0 0 16,0 1 0-16,-2 3 0 15,-1 0 5-15,-1-1-5 16,-2-3 8-16,1-3-9 15,0-1 2-15,-3-5 8 16,-1-1-10-16,2-3 1 16,-2-3 0-16,-1 1-1 0,-1-3 0 15,-1 1 1-15,0 0 0 16,-4 3 5-16,1 0-5 16,-1 4-1-16,-3 0 0 15,-2 1 0-15,-2 2 1 16,-1-1 1-16,-2 2 7 15,-5-5-4-15,-1 0-5 16,-5-6 0-16,0-5 0 16,-7-15 0-16,-17-18-1 15,-14-20 1-15,-6-5-2 16,1 20-5-16,9 24 6 16,9 24 0-16,2 3 1 15,-4-5 0-15,-4-4 1 16,-5-7 4-16,-1 3-5 15,-4-1 0-15,-2-2-1 0,-4 0 1 16,-7 1-1-16,0 0-1 16,-4 1 1-16,0 3 0 15,4 6 0-15,5 4 0 16,6 3 1-16,5 5 0 16,4 4-1-16,1 1 1 15,1-1 0-15,-2 3 1 16,-1-1-1-16,-7 2 0 15,-6 3 0-15,-8-1-1 16,-4 3 0-16,-7 3-5 16,-3 2 5-16,-2 4 1 15,2 2-1-15,3 3 1 16,0-2-1-16,1 3 1 0,1 0 0 16,0-1 0-1,2-1 0-15,2-1 0 0,3 0 0 16,2 2 1-16,3-1-1 15,4 1 5-15,5 1-4 16,3 2-2-16,1 0 1 16,4 0-1-16,0 0 0 15,-2 8-1-15,-2 1 1 16,0 1 0-16,-1 1 0 16,1-2 0-16,4-2 0 15,0 0 0-15,0-3 1 16,3-1 0-16,2-1 0 15,0 3-1-15,-1 0 1 16,0 2 0-16,-3 4 0 0,-2 2 0 16,-2 1 0-1,-1 3-1-15,3-1 1 16,2 2 0-16,5-1 0 0,4 1 0 16,0-3 0-16,5-1 1 15,2-3-1-15,3 3 0 16,-1-3 0-16,-1 1 0 15,-1 2 0-15,-1 0 1 16,-1 2-1-16,2-2 0 16,0 1 0-16,1-2 1 15,4 1 0-15,1 0-1 0,1 0-1 16,3 0-1 0,-1 1 1-16,1 1-5 0,0-3 5 15,3 0-16 1,-1-3-25-16,2 1-95 0,2-2-176 15,0-6-392-15</inkml:trace>
  <inkml:trace contextRef="#ctx0" brushRef="#br0" timeOffset="68454.7484">13758 12533 1543 0,'0'0'168'0,"0"0"-21"16,0 0 52-16,0 0 2 16,0 0-143-16,0 0-58 15,-64 101 30-15,74-28 14 16,0-3-4-16,5-8-19 16,-5-17-15-16,2 5-5 0,5-1-1 15,-1-8-111-15,-3-12-218 16,-6-17-386-16</inkml:trace>
  <inkml:trace contextRef="#ctx0" brushRef="#br0" timeOffset="68654.7204">13495 12359 1579 0,'0'0'205'16,"0"0"-79"-16,0 0-22 15,0-83-41-15,16 69 19 16,2 9-15-16,6 5-23 15,1 8-13-15,3 18 8 16,-1 13 42-16,-3 9-32 0,-3 7-34 16,-5 4-15-16,-4-3-29 15,8 4-124-15,-5-17-228 16,-1-14-342-16</inkml:trace>
  <inkml:trace contextRef="#ctx0" brushRef="#br0" timeOffset="69151.3916">13912 12341 1633 0,'0'0'284'15,"0"0"-51"-15,0 0-146 16,0 0-1-16,-18 78 27 16,18-42-26-16,6 0-32 15,11 2-12-15,-1-3-19 16,2-3-18-16,-2-6-5 0,-4-8-1 15,-3-7 0-15,-4-8 0 16,-2-3 6-16,-3-17 15 16,0-16-20-16,-15-9-1 15,-4-9 0-15,0-2 0 16,3 4 1-16,4 6-1 16,8 12 1-16,4 8 0 15,0 10-1-15,1 10 0 16,14 3-14-16,8 0-20 15,2 14 25-15,5 6 8 16,-2 4-1-16,-3 2 2 16,-4 2 10-16,-3-5-9 15,-7-3-1-15,-4-7 0 0,-4-7 0 16,-3-6 0-16,0 0 30 16,-6-12-12-16,-7-12-9 15,-2-2-6-15,3 1-2 16,3 0 10-16,6 9 29 15,3 7-8-15,0 8-25 16,5 1-7-16,14 5-15 16,5 13 6-16,6 7-65 15,11 12-29-15,-7-4-133 16,-7-8-385-16</inkml:trace>
  <inkml:trace contextRef="#ctx0" brushRef="#br0" timeOffset="69355.39">14182 12172 1073 0,'0'0'885'0,"0"0"-608"15,0 0-79-15,0 0-140 16,0 0-13-16,0 0 16 16,33 75-20-16,1-29-6 15,2 0-17-15,0 6-12 16,-2-2-6-16,-3-4-79 15,-1-1-163-15,-7-13-381 16,-13-15-288-16</inkml:trace>
  <inkml:trace contextRef="#ctx0" brushRef="#br0" timeOffset="69526.3897">14141 12117 1433 0,'0'0'179'15,"0"0"-21"-15,0 0-84 16,0 0-45-16,0 0-8 16,0 0-12-16,101-73-9 15,-59 63-61-15,-10 4-222 16,-6 3-717-16</inkml:trace>
  <inkml:trace contextRef="#ctx0" brushRef="#br0" timeOffset="69704.5099">14031 12422 1290 0,'0'0'782'0,"0"0"-646"16,0 0-79-16,0 0-15 16,84-11 36-16,16-22-27 15,37-10-51-15,-11 4-61 16,-18 4-517-16</inkml:trace>
  <inkml:trace contextRef="#ctx0" brushRef="#br0">15152 15303 2134 0,'0'0'256'0,"0"0"-168"16,0 0-70-16,0 0-17 15,62-96 1-15</inkml:trace>
  <inkml:trace contextRef="#ctx0" brushRef="#br0" timeOffset="74504.4228">15284 15312 1358 0,'0'0'557'0,"0"0"-420"15,0 0-64-15,0 0 53 16,0 0-34-16,114-75-31 15,-44 20-30-15,22-15-23 16,20-5-8-16,-1 5-44 16,-29 24-170-16,-27 21-486 0</inkml:trace>
  <inkml:trace contextRef="#ctx0" brushRef="#br0" timeOffset="75212.4004">15636 16950 1587 0,'0'0'609'16,"0"0"-459"-16,0 0-106 15,0 0-29-15,0 0 4 0,0 0 11 16,0 0 6 0,94-69-13-16,-62 40-23 0,1-4-41 15,-6 2-86-15,-3-4-129 16,-8 9-95-16,-6 6-246 0</inkml:trace>
  <inkml:trace contextRef="#ctx0" brushRef="#br0" timeOffset="75390.1878">15747 17006 1104 0,'0'0'788'16,"0"0"-643"-16,0 0-111 15,0 0-3-15,0 0 32 16,0 0-21-16,99-26-26 0,-53-24-16 16,24-35-5-1,-6 8-158-15,-3 1-332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19:34.8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3019 5182 1141 0,'0'0'117'0,"0"0"-55"16,-91-70 28-16,44 43 54 15,0 8-6-15,-6 6-30 16,-7 13 21-16,-16 8-22 16,-22 40-53-16,-23 36-20 15,-14 22 4-15,1 16 1 16,5 8-4-16,16-3-4 16,5 6 8-16,15 2-4 15,13-4-17-15,14-5-3 16,21-8-3-16,14-6-11 0,10-4 1 15,13-1 10 1,8-3-11-16,3 3 6 0,14 1-7 16,1 7 1-16,-5 3-1 15,-7 1 0-15,-6 1 0 16,-6-3 0-16,-18 1 1 16,-13 7 0-16,-5 4-1 15,-8 10 6-15,-7 9-6 16,-2 5 0-16,6-1-1 15,7-3 0-15,13-7 0 16,19-9 1-16,14-8 0 16,29-4 1-16,26-1-1 15,23-7-8-15,16-4-2 16,14-7 10-16,3-8-1 16,-5-1 1-16,-12 5 1 0,-14 6 1 15,-11 8-1-15,-11 21-1 16,-13 14 0-16,-2 20-1 15,-10 15-5-15,-2 14 5 16,-1-3 1-16,6-2 2 16,1-9 3-16,6-23-5 15,5-18-6-15,9-20 6 16,13-22-1-16,18-14 1 16,18-15 2-16,10-16-1 15,15-18 0-15,12-22 6 16,8-14 2-16,12-17-9 15,-1-19 7-15,1-7 5 16,-11-3-12-16,-10 6-1 0,-8 10 1 16,-9 9 6-16,-10 7-5 15,-4 4 22-15,-1 1 41 16,-1 2-40-16,1-6-12 16,-5-1 7-16,5-7 42 15,-1-8-13-15,6-12-27 16,1-13-9-16,7-26-2 15,8-21 1-15,0-21-11 16,2-17-9-16,-8 0-16 16,-19 2 10-16,-21 7 15 15,-21 6 0-15,-13-3-10 16,-17-10 10-16,-4-17-1 16,-12-17 1-16,0-21 15 15,-6-13 5-15,-5-12-7 16,-7-3-13-16,0 18-1 0,-7 14 1 15,-9 19 0-15,2 17 24 16,3 13-16-16,4 7-8 16,5 15 0-16,2 23-1 15,0 21-14-15,0 27 6 16,9 7 9-16,9-7-1 16,5-7 1-16,5-5 0 15,12-14 2-15,2-18-1 16,7-22-1-16,-7-11 1 15,-8-5 5-15,-10 1-5 0,-13 7-1 16,-8 3 1 0,-3 7 8-16,-14 7 24 15,-20 5-12-15,-11 3-2 0,-16 3-7 16,-14 5-6-16,-11 3-5 16,-10 5-1-16,-8 0 0 15,-5 0-1-15,-3-1 1 16,-1 5 1-16,-1 9 0 15,3 3 5-15,0 7-5 16,5 4 0-16,2 3 1 16,5 2-2-16,4 0 1 15,3 2-1-15,4 0-1 16,-3 3-5-16,1 2 4 16,-2 5 2-16,-2 7-1 15,6 5 0-15,0 6 0 16,0 4-4-16,-5 3 5 0,1 1 0 15,-1 3 1-15,4 0-1 16,5 2-1-16,14 0-10 16,9 1 11-16,16-3 0 15,-1 1 1-15,-6-5 0 16,-9-2 0-16,-8-2 0 16,5-1 7-16,1 0-7 15,4 2-1-15,-1 5-1 16,2 3-1-16,-8 5-8 15,-3 0 9-15,-5 5-5 16,-14 9 0-16,-12 10 0 16,-13 5 0-16,-1 4 0 15,7 2-6-15,8-3-6 0,22-8-3 16,16-5 9-16,16-4-1 16,10-1-11-16,0 1-3 15,9-1-44-15,12 5-83 16,12-5-143-16,2-8-475 0</inkml:trace>
  <inkml:trace contextRef="#ctx0" brushRef="#br0" timeOffset="4883.5871">6594 3903 1899 0,'0'0'223'16,"0"0"-58"-16,0 0-36 16,0 0-90-16,-141 107 20 15,38-10 26-15,-15 13-9 16,9-2-43-16,15-12-8 16,29-25-19-16,19-17-6 15,13-18-11-15,16-18-181 16,8-18-104-16,6-11-342 15,3-18-484-15</inkml:trace>
  <inkml:trace contextRef="#ctx0" brushRef="#br0" timeOffset="5042.0917">5964 3870 1916 0,'0'0'282'16,"0"0"-95"-16,0 0-131 15,0 0-55-15,0 0 0 16,86 88 27-16,-19-26 3 15,27 20-16-15,30 11-15 16,15-6-31-16,-32-27-208 16,-20-25-607-16</inkml:trace>
  <inkml:trace contextRef="#ctx0" brushRef="#br0" timeOffset="5387.4979">7220 4272 1916 0,'0'0'220'0,"0"0"-88"16,0 0 17 0,0 0-37-16,0 0-38 0,0 0-49 15,0 0-25-15,104-34-1 16,-35 20-168-16,-10 2-140 15,-11 2-378-15</inkml:trace>
  <inkml:trace contextRef="#ctx0" brushRef="#br0" timeOffset="5538.8375">7084 4442 1905 0,'0'0'214'0,"0"0"-175"16,0 0-34-1,0 0-5-15,122 17 0 0,8-34-10 16,-9-4-77-16,-8-5-620 0</inkml:trace>
  <inkml:trace contextRef="#ctx0" brushRef="#br0" timeOffset="6330.1474">8078 3567 1392 0,'0'0'216'15,"0"0"104"-15,0 0-26 16,0 0-116-16,0 0-86 16,0 0-81-16,0 0-9 15,16 158 65-15,1-33-8 16,-3-2-27-16,-1-17-7 16,-5-35-7-16,-5-16-17 15,0-14 8-15,0-12-9 0,-2-1 0 16,2-8 0-1,2-10-38-15,-1-10 38 0,2-22 22 16,2-21-21-16,4-8-1 16,4-3 1-16,5 8 5 15,0 5-4-15,6 16 16 16,1 9-17-16,3 13 1 16,4 3-2-16,8 10 0 15,3 12 0-15,6 2 6 16,6 1-6-16,3-1 0 15,0-10-9-15,-4-5-47 16,-7-9-56-16,-10-9 8 16,-17-19 16-16,-6-11 34 15,-13-13 28-15,-4-2 20 16,-5 0 6-16,-13 8 44 0,1 10 26 16,-2 16 35-16,2 15-20 15,0 5-51-15,0 22-33 16,-1 14 5-16,5 13 12 15,6 5 8-15,7-1-11 16,14-3-14-16,24-10 6 16,27-10-1-16,4-13-5 15,8-17 11-15,1-2-4 16,-17-30-7-16,0-9 14 16,-16-10-14-16,-12-3 16 15,-12 0-5-15,-11 9 5 16,-4 12 25-16,-6 15 18 0,1 14-5 15,1 4-49-15,4 18-6 16,3 16 0-16,2 8 0 16,2 5-1-16,-3-2-15 15,-2-6-81-15,-8-10-122 16,0-10-102-16,0-14-469 0</inkml:trace>
  <inkml:trace contextRef="#ctx0" brushRef="#br0" timeOffset="6466.2792">9231 3387 1318 0,'0'0'157'0,"0"0"-124"0,14 81-27 16,46-1-6-16,-1-10-35 16,4-8-256-16</inkml:trace>
  <inkml:trace contextRef="#ctx0" brushRef="#br0" timeOffset="7412.2538">9755 3650 1373 0,'0'0'192'0,"0"0"78"16,-121-7-116-16,69 10-40 16,6 14-40-16,7 5-40 15,11 6-21-15,13 0-13 16,12 2 0-16,3-8-6 15,12-7-5-15,15-10-13 16,6-5 24-16,4-22 0 0,0-10 10 16,-4-7 18-16,-6-4 32 15,-9 4 51-15,-7 6 15 16,-5 12 6-16,-4 10-23 16,-1 11-49-16,1 11-60 15,3 34-1-15,11 36-1 16,12 37 2-16,5 13-5 15,0 1 5-15,-8-16 7 16,-13-22-5-16,-9-18 4 16,-3-19-5-16,-1-21 1 15,-16-11-1-15,-2-8 8 16,-11-6-9-16,-7-11 12 0,-6-12 0 16,-11-38-6-16,4-23-4 15,13-6-1-15,15 8 0 16,22 7-1-16,12 13-8 15,25-5 8-15,14-10-13 16,9 4 2-16,2 3-4 16,2-4 3-16,-3 6-3 15,-5-2 3-15,-11 3 7 16,-8 3 5-16,-12 3 0 16,-12 8 7-16,-9 13 2 15,-1 8 23-15,-3 10 8 0,0 11-13 16,0 3-27-1,-7 25 0-15,0 27-7 0,4 32 7 16,3 25-9-16,4 7 8 16,17-20-1-16,2-31 1 15,-1-33 0-15,2-16-1 16,4-4-8-16,2-6-2 16,1-9-6-16,-2-6 2 15,-6-39 15-15,-1-5 1 16,-6-13-1-16,-3-1-5 15,-5 18 6-15,-1 3 1 16,-2 17 5-16,-5 15 6 16,3 11-7-16,-2 3-5 15,4 23-18-15,2 11 17 16,10 11 1-16,5 1 0 0,3-1-5 16,11-9 5-1,-1-10 0-15,4-14 1 0,1-15-2 16,-2-10 2-16,-2-35 11 15,-6-36-2-15,-9-32-4 16,-6-9 6-16,-11 20-6 16,-4 30 5-16,0 38 14 15,0 12 23-15,0 7 6 16,0 6-15-16,0 7-11 16,0 6-28-16,5 24-6 15,14 14 6-15,8 12 0 16,6 9 0-16,1 2-1 15,-4 0-45-15,0-3-59 16,-5-3-103-16,-10-17-162 16,-8-18-347-16</inkml:trace>
  <inkml:trace contextRef="#ctx0" brushRef="#br0" timeOffset="7597.0497">10301 3662 2011 0,'0'0'277'16,"0"0"-194"-16,133-3-16 15,8-10 66-15,26 1-58 16,4 3-39-16,-18 5-36 16,-45-2-5-16,-34 3-322 0,-32-10-1039 15</inkml:trace>
  <inkml:trace contextRef="#ctx0" brushRef="#br0" timeOffset="10492.3655">2809 7296 2054 0,'0'0'303'0,"0"0"-219"16,0 0-83-16,6 117 18 15,7-26 47-15,0 1-11 16,2-14-37-16,-4-25-3 16,-5-16-15-16,2 1-80 15,-3-4-179-15,-3-5-335 16,-2-19-340-16</inkml:trace>
  <inkml:trace contextRef="#ctx0" brushRef="#br0" timeOffset="10683.1972">2761 7339 1211 0,'0'0'290'0,"0"-82"-66"16,17 40-12-16,8 1-69 16,8 10-73-16,4 11-31 15,1 12-18-15,3 8-19 16,-11 9-1-16,-12 23 7 15,-6 10 4-15,-12 10 3 16,-3 6-2-16,-21 0-13 16,-6-4-36-16,-4 0-95 15,5-14-192-15,10-15-253 0</inkml:trace>
  <inkml:trace contextRef="#ctx0" brushRef="#br0" timeOffset="10993.0393">3143 7212 1864 0,'0'0'291'0,"0"0"-68"15,0 0-79-15,0 0-74 16,0 0-8-16,-49 90 1 16,43-50-11-16,6-1-25 15,0 0-11-15,18-9-7 0,1-6-9 16,5-8 0-1,0-9-1-15,0-7 0 0,-6-2 1 16,-2-19 13-16,-5-7 10 16,-8-7-7-16,-3-2-5 15,-2-5-10-15,-13 5-1 16,-6 7-21-16,-1 13-40 16,5 10-63-16,0 7-83 15,15 26-55-15,2 2-230 16,0-1-204-16</inkml:trace>
  <inkml:trace contextRef="#ctx0" brushRef="#br0" timeOffset="11368.3684">3455 7149 1798 0,'0'0'274'0,"0"0"-87"15,0 0-107-15,0 0-60 16,-8 91 15-16,17-35 51 15,9 5-35-15,-1 2-26 16,-1 0-15-16,0-1-5 16,-5-4-5-16,-4-9-119 15,-4-11-63-15,-3-18 9 16,0-20 19-16,-6-7 97 16,-16-39-60-16,-10-26 70 15,-6-29 47-15,0-9 68 16,13 13 18-16,13 27 53 15,12 28 29-15,0 13-28 0,9 2-45 16,9 3-3-16,6 3-42 16,4 11-29-16,1 10-20 15,-1 13-1-15,-4 19 10 16,-9 26-9-16,-9 1 7 16,-6 4-8-16,0 3-18 15,-26-5-126-15,1-10-80 16,3-16-483-16</inkml:trace>
  <inkml:trace contextRef="#ctx0" brushRef="#br0" timeOffset="11529.1638">3747 7183 1910 0,'0'0'348'15,"0"0"-69"-15,0 0-132 0,0 0-102 16,0 0-45-16,0 0-51 15,0 0-99-15,60 55-92 16,-29-36-404-16</inkml:trace>
  <inkml:trace contextRef="#ctx0" brushRef="#br0" timeOffset="12050.8498">4326 6796 690 0,'0'0'1238'16,"0"0"-1109"-16,-82-36-1 0,52 28 44 16,2 5-42-16,5 3-60 15,2 0-34-15,4 0-26 16,3 8-10-16,6-2 0 16,5 0-12-16,3-1-4 15,0-5-9-15,8 0-8 16,7-4 33-16,7-7 6 15,-1 1 6-15,-1 3 17 16,-1 7 1-16,0 0-16 16,1 21-4-16,5 18 38 15,7 25 17-15,8 29 38 16,6 30-40-16,5 7-21 16,-5-9-8-16,-10-27-8 15,-11-37-11-15,-7-14-3 16,-4-10-11-16,2 2 0 0,-3-6 1 15,2-2 8-15,-6-14-10 16,-3-13-5-16,-4-4 3 16,-2-25-13-16,0-12-18 15,-14-9-9-15,-10 2 6 16,-8 6 10-16,-4 12 12 16,-4 8 1-16,1 10-2 15,4 9 8-15,12 1 6 16,12 2 1-16,11-1-1 15,9-5-21-15,45-11-1 16,41-15 23-16,41-14 0 0,13-3-95 16,-29 11-384-1,-34 11-626-15</inkml:trace>
  <inkml:trace contextRef="#ctx0" brushRef="#br0" timeOffset="13418.7618">2536 8860 639 0,'0'0'1070'0,"0"0"-886"16,0 0 29-16,0 0-60 16,0 0-55-16,-19-78-37 15,27 70-42-15,9-1-17 16,11-3-2-16,5-1 0 16,4-3 0-16,-1-3 0 15,-1-4 0-15,-9 0-30 16,-8-4 11-16,-9 2 10 15,-6 4 9-15,-3 5 9 16,0 6 41-16,0 7 69 16,0 3-31-16,0 7-76 0,0 21-12 15,14 22-1-15,12 23 1 16,13 21-1-16,3 5 0 16,-8-15 1-16,-10-20 6 15,-15-23-6-15,-6-3-6 16,-3 3 5-16,0 4 1 15,-18-2 0-15,-11-8-1 16,-6-15 0-16,-7-15 0 16,-1-5 1-16,6-22 12 15,4-12-11-15,19-4-1 16,13-1-9-16,5 5-14 16,31-2 10-16,15 4 0 15,11-1 1-15,7 3-17 16,-3 2-30-16,-8 0-5 15,-12-2 17-15,-15 3 20 0,-18-5 14 16,-8-1 13-16,-4 1 35 16,-12 3 36-16,-1 3 47 15,2 9-11-15,4 8-17 16,4 6-37-16,3 3-39 16,0 4-14-16,0 17-18 15,15 11 18-15,1 10 0 16,5 1 0-16,6 0 0 15,-2-7 0-15,-2-8-1 16,-1-11 0-16,-3-8-11 16,-2-9 4-16,-1-3 8 15,-1-15 18-15,0-4 7 16,2-2 5-16,-1 3-3 16,-4 5-9-16,4 2-4 0,-2 5-13 15,2 4 0-15,9 5-1 16,1 0-1-16,12 6 0 15,4 7 1-15,7-1-1 16,1-1 1-16,-1-6-50 16,0-5-46-16,-10 0-67 15,-6-12 28-15,-11-12 55 16,-8-5 41-16,-8-4 25 16,-6-2 14-16,0 3 18 15,0 2 29-15,-5 8 38 16,-2 7 9-16,-4 4 17 15,4 8-35-15,-3 3-41 0,2 7-28 16,-3 17-6-16,0 7-1 16,4 6 0-16,6 4 0 15,1 0 1-15,1-5-1 16,15-7 0-16,4-9-1 16,4-13-14-16,-2-7-12 15,-2-17-1-15,-5-20 2 16,-11-23-23-16,-5-31 27 15,-35-33 4-15,-13-19 6 16,-2 8 6-16,11 36 6 16,18 42 1-16,11 29 7 15,5 21 72-15,3 2-1 0,0 5-38 16,3 0-38-16,0 27-3 16,4 24-1-16,13 5 0 15,10 9 0-15,9 2 1 16,7-9 2-16,6 3-1 15,9-7-1-15,2-9 0 16,3-10 0-16,-5-12-6 16,-5-9-2-16,-9-9-1 15,-6-2 2-15,-8 0 6 16,-2 2 0-16,-3 1 0 16,0 5-1-16,2 2-4 15,-2 2 6-15,0 0 0 16,-8-1-1-16,-1-1-6 15,-8-4-61-15,-8-7-84 16,0-2-23-16,-33-22 3 0,-6-4-356 16,-5-10-85-16</inkml:trace>
  <inkml:trace contextRef="#ctx0" brushRef="#br0" timeOffset="13546.6717">4032 8317 1088 0,'0'0'302'15,"0"0"-113"-15,0 0-58 16,0 0-39-16,0 0-92 15,0 0-49-15,0 0 31 16,148 11-37-16,-38 27-100 16,-13-4-117-16,-18-12-490 0</inkml:trace>
  <inkml:trace contextRef="#ctx0" brushRef="#br0" timeOffset="13907.1084">4827 8355 1637 0,'0'0'310'0,"0"0"-96"15,-94 3-46-15,52 17-9 16,0 9-15-16,4 11-54 16,7 3-41-16,8 7-6 15,10 0 1-15,10 2-23 16,3-6-20-16,10-4 9 16,14-7-10-16,3-9-2 15,1-15-13-15,0-11-35 16,-2-10 16-16,-5-24 7 15,-2-14 12-15,-8-6-1 0,-4-1 15 16,-4 5 1-16,-2 15 0 16,-1 13 22-16,3 13 14 15,2 9-35-15,4 0-1 16,10 15 0-16,8 8 14 16,7 1 7-16,5 0-9 15,7-5-6-15,2-6-5 16,3-12 7-16,1-1-8 15,-1-15-44-15,9-41-126 16,-11 4-340-16,-15-5-975 0</inkml:trace>
  <inkml:trace contextRef="#ctx0" brushRef="#br0" timeOffset="16166.7059">13686 4572 1317 0,'0'0'335'0,"0"0"-44"16,0 0-15-16,-17-72-33 15,14 64-12-15,1 8-107 16,1 5-91-16,1 31-32 16,0 27 5-16,1 27 12 0,12 12 7 15,0-6-10 1,0-21-6-16,-4-22-9 0,2-14 0 15,-4-6-58-15,1-1-153 16,-7 0-120-16,1-7-388 16,-2-14-769-16</inkml:trace>
  <inkml:trace contextRef="#ctx0" brushRef="#br0" timeOffset="16437.8796">13628 4422 902 0,'0'0'574'0,"0"0"-331"0,44-76-26 16,-19 53-84 0,8 8-31-16,6 8-15 15,3 7-19-15,3 0-24 0,-4 15-4 16,-3 8 0-16,-9 4 2 16,-6 4-5-16,-10 1 17 15,-10 0-17-15,-3 3 8 16,-13-3-17-16,-17 0 2 15,-9 0-5-15,-11-3-14 16,-4-4-11-16,-3-5 0 16,9-8-57-16,22-12-108 15,17-10-115-15,9-9-832 0</inkml:trace>
  <inkml:trace contextRef="#ctx0" brushRef="#br0" timeOffset="16946.026">14743 4158 1174 0,'0'0'269'0,"0"0"-1"16,0 0 52-16,0 0-70 16,-39-74-3-16,17 74-89 15,-6 0-61-15,-9 19-30 16,-4 18-7-16,-5 14 22 16,-5 18 2-16,14-1-11 15,7 2-19-15,13-1-12 16,17-11-15-16,0 6-1 15,16-7-20-15,15-3-5 0,5-5-1 16,5-10-5-16,-3-6 4 16,1-10-27-16,-8-9-55 15,9-14-81-15,-10-10-128 16,-9-13-320-16</inkml:trace>
  <inkml:trace contextRef="#ctx0" brushRef="#br0" timeOffset="17212.7721">15001 4258 2039 0,'0'0'487'16,"0"0"-282"0,0 0-39-16,0 0-78 0,0 0-10 15,0 0-33-15,0 0 28 16,-43 102-8-16,29-55-20 15,0-1-17-15,0 1-15 16,1-2-12-16,2-3 0 16,2-4-1-16,-1-3-47 15,1-4-58-15,-2-7-48 16,-12-12-82-16,3-7-253 16,-2-5-226-16</inkml:trace>
  <inkml:trace contextRef="#ctx0" brushRef="#br0" timeOffset="17408.6687">14610 4363 116 0,'0'0'1853'15,"0"0"-1482"-15,0 0-132 16,0 0-165-16,0 0 37 16,103 51 42-16,-16-15-37 15,-1 1-36-15,-5-3-21 16,-13-2-34-16,-17-6-13 15,7 5-12-15,15 21-41 16,-21-9-149-16,-14-10-478 0</inkml:trace>
  <inkml:trace contextRef="#ctx0" brushRef="#br0" timeOffset="22593.2407">15541 3909 1020 0,'0'0'108'15,"0"0"-73"-15,0 0 10 16,0 0 44-16,0 0 13 15,0 0-43-15,-10-24-25 16,10 24-20-16,0 0-12 16,0 0-1-16,0 0-1 15,-2 0 1-15,2 0-1 16,0 0 0-16,0 0 0 16,0 0 0-16,0 0 0 0,0 0 0 15,0 0-1-15,0 0 1 16,0 0-1-16,0 0 0 15,0 0-1-15,0 0-8 16,0 0 2-16,0 0-11 16,0 0-2-16,0 0-16 15,0 0-26-15,0 0-18 16,0 0-26-16,-4 0-6 16,0 2-102-16,-2 3-289 0</inkml:trace>
  <inkml:trace contextRef="#ctx0" brushRef="#br0" timeOffset="23128.288">15666 3202 1679 0,'0'0'334'15,"0"0"-92"-15,0 0 40 16,-12-75-55-16,5 73-95 0,-5 2-78 16,-13 34-40-16,-17 29-13 15,-9 27 1-15,3-4 13 16,13-13-14-16,15-22 1 16,11-14-2-16,0 2-16 15,2 1-86-15,6-1-162 16,1-14-120-16,0-17-436 0</inkml:trace>
  <inkml:trace contextRef="#ctx0" brushRef="#br0" timeOffset="23314.5443">15388 3202 1370 0,'0'0'516'16,"0"0"-250"-1,0 0-168-15,0 0-69 0,0 0 0 16,0 0 85-16,75 105-10 15,-37-57-43-15,8 5-35 16,-3-2-13-16,5 0-13 16,-2-2-78-16,21-3-73 15,-11-13-234-15,-7-16-493 0</inkml:trace>
  <inkml:trace contextRef="#ctx0" brushRef="#br0" timeOffset="23510.3832">16129 3314 1687 0,'0'0'357'0,"0"0"-71"15,0 0-122-15,0 0-47 16,0 0-44-16,0 0-55 16,0 0-12-16,43-20-6 15,-22 17-24-15,0 3-137 16,3-2-66-16,-3 2-287 15,-7 0-120-15</inkml:trace>
  <inkml:trace contextRef="#ctx0" brushRef="#br0" timeOffset="23726.5829">16151 3371 1453 0,'0'0'347'0,"0"0"-47"0,0 0-141 16,0 0 18-16,0 0-27 16,0 0-65-16,0 0-42 15,57-13-25-15,-14-1-9 16,5 0-9-16,6 0-44 16,20 0-197-16,-13 3-277 15,-11 2-518-15</inkml:trace>
  <inkml:trace contextRef="#ctx0" brushRef="#br0" timeOffset="24405.9454">15429 4395 1588 0,'0'0'390'0,"0"0"-144"16,0 0-21-16,0 0-27 16,0 0-64-16,0 0-64 15,60-84-44-15,-39 72-26 16,4 2 0-16,0 6-10 15,1 4-119-15,-7 3-183 16,-5 11-370-16,-12 0-777 0</inkml:trace>
  <inkml:trace contextRef="#ctx0" brushRef="#br0" timeOffset="24568.2727">15359 4610 1733 0,'0'0'323'15,"0"0"-143"-15,0 0-68 16,0 0-29-16,0 0-26 16,0 0-25-16,97-23-32 0,-22 3-52 15,-10-1-170 1,-5 1-419-16</inkml:trace>
  <inkml:trace contextRef="#ctx0" brushRef="#br0" timeOffset="24882.3058">16066 4120 2029 0,'0'0'342'0,"0"0"-89"15,0 0-56-15,0 0-72 0,0 0-13 16,0 0-46-16,0 0-37 16,-10 62 52-16,10-20-14 15,0 5-24-15,0 3 1 16,4 0-19-16,-4 0-8 16,1-4-17-16,-1-4 0 15,0-6-31-15,0-8-73 16,0-8-81-16,0-9-161 15,0-9-596-15</inkml:trace>
  <inkml:trace contextRef="#ctx0" brushRef="#br0" timeOffset="25079.4952">16276 4364 2181 0,'0'0'516'0,"0"0"-301"0,0 0-60 15,0 0-50-15,0 0-31 16,0 0-44-16,0 0-23 16,0 0-7-16,0 0-37 15,0 0-79-15,8 0-104 16,4-5-297-16,0-5-427 0</inkml:trace>
  <inkml:trace contextRef="#ctx0" brushRef="#br0" timeOffset="25394.4884">16381 4126 1861 0,'0'0'308'0,"0"0"-132"0,0 0-77 16,0 0-5-16,0 0-4 15,0 0-31-15,113-31-27 16,-80 21-5-16,-3-1 19 15,-6 2 5-15,-8 3 9 16,-4 2-11-16,-6 4-11 16,-2 0-16-16,2 7-13 15,1 13 14-15,3 10 33 16,-1 7 1-16,0 5-13 16,-4 1-23-16,0 3-5 15,-3-3-15-15,-2 0-1 0,0-2-19 16,0-7-80-16,-12-2-69 15,0-9-196-15,-4-12-332 16</inkml:trace>
  <inkml:trace contextRef="#ctx0" brushRef="#br0" timeOffset="25596.3991">16409 4313 2198 0,'0'0'329'16,"0"0"-106"-16,0 0-132 0,0 0 2 16,0 0-45-16,109-39-30 15,-54 22-13-15,11 1-5 16,-1-1-36-16,25-10-127 16,-18 8-324-16,-13-2-545 0</inkml:trace>
  <inkml:trace contextRef="#ctx0" brushRef="#br0" timeOffset="26054.4284">17016 4017 2016 0,'0'0'252'0,"0"0"-58"15,0 0-51-15,0 0-84 16,0 0-7-16,0 0-28 0,0 0-15 15,69-33-8-15,-57 33-1 16,-5 9 0-16,-4 6 1 16,-3 5 5-16,0 2 2 15,-1 3-8-15,-11 0-10 16,-5-2-7-16,5-3-4 16,-1-6 6-16,6-5 9 15,4-4 6-15,1-3 1 16,2-2 44-16,0 0 23 15,0 0-9-15,9 0-13 16,7 1-12-16,6 5-13 16,7 5-3-16,2 5-10 0,5 3 1 15,-5 5 7-15,-1 3 1 16,-9-1-6-16,-8 3-3 16,-8-1-7-16,-5 0 13 15,-7-2 1-15,-17 1 10 16,-11-4-11-16,-5 0-7 15,-3-6 4-15,-1-6-10 16,3-6-1-16,5-5-33 16,9-32-103-16,12-6-387 15,13-5-1704-15</inkml:trace>
  <inkml:trace contextRef="#ctx0" brushRef="#br0" timeOffset="26881.4858">17519 4068 929 0,'0'0'1138'0,"0"0"-821"16,0 0-42-16,0 0-170 15,0 0-64-15,0 0-23 16,0 0 36-16,-7 88 13 0,12-45-37 15,6 0-10-15,-1-3-20 16,1-6 7-16,-1-8-7 16,-2-7 0-16,-4-6-7 15,1-9-26-15,-3-4 18 16,1-7 7-16,0-17 7 16,0-12-6-16,-1-11 6 15,4-4 0-15,-3 5-6 16,2 8 7-16,0 11 7 15,1 13 19-15,3 10-19 16,5 4-7-16,4 8 0 16,5 13 0-16,3 6 5 15,-2 6-4-15,-3 1 0 0,0-3 8 16,-5-1-8 0,-4-7-1-16,-5-6 2 0,-2-7 5 15,-2-7-6-15,-2-3 9 16,2-8 13-16,-1-16 23 15,5-8-21-15,-1-7-8 16,0 3-4-16,0 7 7 16,1 10-7-16,1 9-5 15,1 7-8-15,3 3 0 16,7 6-6-16,8 13 6 16,1 5 0-16,1 3 0 15,-3 5-27-15,-6-3-61 16,-2 9-79-16,-9-11-341 0,-5-8-431 15</inkml:trace>
  <inkml:trace contextRef="#ctx0" brushRef="#br0" timeOffset="27128.7435">18129 3641 2270 0,'0'0'232'16,"82"50"-174"-16,5 26 6 15,29 37 97-15,2 16-38 16,-27 8-48-16,-41-8-27 16,-50-6-11-16,-58-1-24 0,-64-2-10 15,-70-5-3-15,-73-9-88 16,37-28-179-16,-4-24-760 0</inkml:trace>
  <inkml:trace contextRef="#ctx0" brushRef="#br0" timeOffset="33390.9571">15792 5015 1422 0,'0'0'353'0,"0"0"-89"16,0 0-74-16,0 0-18 16,0 0-5-16,-2 2-42 15,2-2-51-15,6-4-39 16,12-6-20-16,9-7-3 16,11-3-10-16,6-1-2 15,3 1-2-15,0 1-47 16,-3 5-121-16,-5 3-93 15,-12 5-249-15,-12 2-195 0</inkml:trace>
  <inkml:trace contextRef="#ctx0" brushRef="#br0" timeOffset="33595.8575">15811 5153 1502 0,'0'0'307'0,"0"0"-141"15,0 0-27-15,0 0-35 16,0 0-19-16,0 0-22 16,0 0-8-16,130-32-28 15,-69 15-14-15,0 0-13 16,-5 1-54-16,-2 6-119 16,-13 7-333-16,-16-1-263 0</inkml:trace>
  <inkml:trace contextRef="#ctx0" brushRef="#br0" timeOffset="34178.956">19680 3896 1422 0,'0'0'205'16,"0"0"-11"-16,0 0 47 15,0 0-104-15,0 0-54 16,0 0-24-16,0 0-37 15,44-29-21-15,8 12 5 16,9-1-6-16,3 0-33 16,13 4-140-16,-20 5-200 15,-15 2-154-15</inkml:trace>
  <inkml:trace contextRef="#ctx0" brushRef="#br0" timeOffset="34351.9149">19727 4121 1348 0,'0'0'326'0,"0"0"-75"16,0 0-137-16,0 0-51 15,0 0-18-15,0 0 0 16,140-22-24-16,-70-1-21 16,21-14-13-16,-25 8-246 15,-11-2-263-15</inkml:trace>
  <inkml:trace contextRef="#ctx0" brushRef="#br0" timeOffset="34622.1798">19906 3666 1300 0,'0'0'210'16,"0"0"12"-16,-94-16 15 15,59 16-57-15,4 0-71 16,1 13-57-16,-4 16 1 15,-12 25 13-15,-11 30 21 16,-6 19-15-16,9-5-28 16,18-20-14-16,23-27-4 15,13-16-10-15,15 2-16 16,39 1-2-16,51-12-12 0,64-26-45 16,33-24-52-1,11-31-61-15,-21-12-132 0,-66 17-258 16,-35 9-341-16</inkml:trace>
  <inkml:trace contextRef="#ctx0" brushRef="#br0" timeOffset="34795.1555">20867 3710 1639 0,'0'0'386'0,"0"0"-54"16,0 0-77-16,0 0-101 16,0 0-71-16,0 0-51 15,0 0-26-15,-31 45-5 16,30 0 2-16,1 7-3 15,0 8 1-15,0-1-1 0,-3 0-81 16,-9 10-98 0,0-15-121-16,0-15-346 0</inkml:trace>
  <inkml:trace contextRef="#ctx0" brushRef="#br0" timeOffset="35025.9678">20761 3563 1780 0,'0'0'212'0,"0"0"-105"16,0 0-33-16,77-72 11 15,-41 64-11-15,-2 6-22 16,-3 2-21-16,-5 11-17 16,-12 14-5-16,-12 4 5 15,-2 10 47-15,-23 5-15 0,-11 4-23 16,-7 2-23-16,2-6-42 15,7-5-97-15,13-11-114 16,15-16-364-16</inkml:trace>
  <inkml:trace contextRef="#ctx0" brushRef="#br0" timeOffset="35549.7288">21224 3553 1699 0,'0'0'345'0,"0"0"-1"15,0 0-121-15,0 0-89 16,0 0-67-16,0 0-28 0,-82 59-3 16,55-19 0-16,6 8-20 15,6 4-7-15,9 1-7 16,6-5 5-16,5-5-7 16,14-13-1-16,8-13-10 15,2-15-16-15,3-2-32 16,0-25-22-16,-9-12-16 15,-5-9 21-15,-9-10 28 16,-9-3 25-16,0 1 14 16,-9 8 9-16,-6 11 1 15,3 12 33-15,2 13 40 16,2 11-21-16,3 3-36 16,0 12-17-16,2 13-6 0,3 9 5 15,2 6 0 1,18-1 0-16,10-3-13 0,9-8 8 15,5-10-3-15,2-10 1 16,-3-8 2-16,-6-9-32 16,-4-14-4-16,-11-6 15 15,-5-1 27-15,-8-1 0 16,-5 3 5-16,-4 5 19 16,0 7 62-16,0 9-1 15,0 2 0-15,0 5-41 16,0 0-40-16,2 8-4 15,2 10-6-15,5 7 5 16,-3 2 0-16,1-1-23 16,-2-4-143-16,-3-5-129 15,-2-13-389-15</inkml:trace>
  <inkml:trace contextRef="#ctx0" brushRef="#br0" timeOffset="35695.3784">21430 3306 611 0,'0'0'255'0,"0"0"-172"15,77 93-54-15,-29-50-29 16,0-10-161-16</inkml:trace>
  <inkml:trace contextRef="#ctx0" brushRef="#br0" timeOffset="36207.3339">21721 3483 1204 0,'0'0'319'15,"0"0"73"-15,0 0-85 16,0 0-67-16,0 0-19 16,0 0-81-16,0 0-92 15,-39-53-47-15,39 76 1 16,1 11-2-16,10 6 26 16,4 4-2-16,1 0-16 15,2-7-8-15,-3-4 1 16,1-10-1-16,-5-10-1 15,-1-13-23-15,1 0-4 16,-2-25 16-16,0-12 11 16,-1-8 1-16,0-5 0 0,-3 3 0 15,1 8 1-15,-2 11-1 16,0 9 7-16,-1 11 12 16,-1 7-4-16,2 1-15 15,4 8-10-15,8 15 10 16,5 5 7-16,8 3 4 15,2 0-10-15,2-4 5 16,-3-9-6-16,0-7 1 16,-4-9 0-16,-7-2-1 15,-4-13 1-15,-4-11-1 16,-4-9 1-16,-7-6 7 16,0-8-7-16,0-7 5 15,-12-3-5-15,-1 5 0 0,4 9 17 16,1 17 31-1,4 15-22-15,4 11-27 16,0 3-4-16,9 21-13 0,15 13 17 16,3 7 0-16,2 4-9 15,3-3-71-15,2 3-115 16,-11-11-176-16,-6-15-449 0</inkml:trace>
  <inkml:trace contextRef="#ctx0" brushRef="#br0" timeOffset="36386.8667">21896 3286 1896 0,'0'0'229'0,"0"0"-108"0,0 0-84 16,0 0-12-16,126 3 3 15,-1 0-10-15,29-3-18 16,6 0-187-16,-39 0-299 15,-37-4-405-15</inkml:trace>
  <inkml:trace contextRef="#ctx0" brushRef="#br0" timeOffset="36606.5233">23000 3137 2041 0,'0'0'258'16,"0"0"-8"-16,0 0-131 0,0 0-61 15,-47 90 12-15,47-42-10 16,15 8-14-16,7 7-15 16,-2-1-20-16,-3 2-11 15,-6-6 0-15,-5-1-24 16,-6-10-85-16,0-11-136 16,-14-27-45-16,2-9-311 15,1-9-543-15</inkml:trace>
  <inkml:trace contextRef="#ctx0" brushRef="#br0" timeOffset="36821.758">22910 3124 1785 0,'0'0'298'15,"0"0"-53"-15,-2-74-68 0,2 52-45 16,6 8-33-16,12 9-55 16,7 5-38-16,8 4-6 15,6 18 1-15,1 12 14 16,0 7-4-16,-8 8 4 15,-6 1-9-15,-10-1-1 16,-10-1-4-16,-6-4-2 16,0-3-36-16,-16-7-97 15,-9-12-106-15,4-7-307 16,5-13-423-16</inkml:trace>
  <inkml:trace contextRef="#ctx0" brushRef="#br0" timeOffset="37330.1786">23148 3171 1465 0,'0'0'314'16,"0"0"-46"-16,0 0-70 0,0 0-44 16,73-75-28-16,-43 70-43 15,7 5-38-15,2 2-18 16,2 15-10-16,-2 7-2 16,-6 5 8-16,-10 4-17 15,-8 1-5-15,-14 2 10 16,-1-5-11-16,-7-4-10 15,-11-4-7-15,4-9-57 16,3-8-23-16,6-6 20 16,5-6 48-16,0-17-107 15,9-10 6-15,10-6 53 16,5-1 45-16,1-1 20 16,0 7 12-16,-5 4 31 0,-3 9 37 15,-8 5 25-15,-3 8 25 16,-5 5 6-16,-1 3-56 15,0 0-50-15,0 16-18 16,0 11 0-16,0 6 20 16,2 6-8-16,8-3 5 15,4-2 1-15,4-7 3 16,1-7-15-16,2-9 6 16,-4-6 0-16,-1-5 24 15,0-4 34-15,-3-12-22 16,0-10-26-16,-5-5-10 15,-3-4-4-15,-5-3-7 0,-5-3-2 16,-14 4-19-16,-5 6-54 16,-1 7-18-16,7 11 0 15,3 9-74-15,15 4-172 16,0 9-282-16,4 1-502 0</inkml:trace>
  <inkml:trace contextRef="#ctx0" brushRef="#br0" timeOffset="37727.9649">23763 2908 1287 0,'0'0'591'0,"0"0"-432"0,0 0-79 16,0 0-73-1,0 0 3-15,0 0 15 0,20 110 6 16,-2-59-11-16,0 3-7 15,0-4-12-15,-4-6-1 16,-1-9-35-16,-3-10-65 16,1-13 14-16,1-10 86 15,0-2 55-15,3-16 19 16,1-5 0-16,2-2 23 16,-3 1-8-16,3 1-24 15,-3 6 5-15,1 5-34 16,1 7-32-16,0 3-4 15,2 0-16-15,0 16 16 16,-1 4 2-16,-8 3 0 16,-5 2-1-16,-5-1 6 0,-5 0-5 15,-16-2-2-15,-8-2 0 16,-6-4-15-16,-5-5-70 16,-14-10-60-16,11-1-210 15,7-2-510-15</inkml:trace>
  <inkml:trace contextRef="#ctx0" brushRef="#br0" timeOffset="37917.0326">24232 3104 1766 0,'0'0'280'0,"0"0"-135"15,0 0-96-15,0 0-36 16,0 0-13-16,-120 52-148 16,47-32-853-16</inkml:trace>
  <inkml:trace contextRef="#ctx0" brushRef="#br0" timeOffset="40027.058">11553 5992 1197 0,'0'0'238'16,"0"0"-11"-16,0 0 62 15,-18-78-20-15,18 78-117 16,4 30-112-16,16 48 18 16,3 40 73-16,0 14-46 15,-7 2-33-15,-3-20-28 0,1-32-13 16,2-19-10-16,6-24-1 15,23-16-177-15,-3-10-301 16,1-13-444-16</inkml:trace>
  <inkml:trace contextRef="#ctx0" brushRef="#br0" timeOffset="40180.8398">12001 6280 1719 0,'0'0'294'0,"0"0"-79"15,0 0-116-15,0 0-53 16,0 0-46-16,0 0-5 16,0 0-179-16,-14-3-215 0,25 4-476 15</inkml:trace>
  <inkml:trace contextRef="#ctx0" brushRef="#br0" timeOffset="40416.7955">12192 6025 1766 0,'0'0'226'16,"0"0"-10"-16,0 0-40 15,0 0-41-15,0 0-21 16,0 0-45-16,91-55-39 16,-46 60-14-16,3 21 2 15,1 9-10-15,-2 8-8 16,-6 7 2-16,-10 3-1 0,-8-3-1 15,-8-2-40-15,-11-4-76 16,-8-1-83-16,-15-10-79 16,-7-10-369-16</inkml:trace>
  <inkml:trace contextRef="#ctx0" brushRef="#br0" timeOffset="40576.9689">12231 6353 1698 0,'0'0'276'0,"0"0"-66"16,0 0-123-16,0 0-7 16,0 0-21-16,114-92-32 15,-56 68-27-15,33-18-19 0,-12 6-180 16,-12 2-422-16</inkml:trace>
  <inkml:trace contextRef="#ctx0" brushRef="#br0" timeOffset="40934.7743">12719 5912 1684 0,'0'0'276'0,"0"0"-63"16,0 0-127-16,0 0-17 16,0 0-24-16,0 0-26 15,0 0-10-15,84-24-8 16,-65 46 5-16,-4 5-5 0,-1 7 3 15,-5 2-3-15,-2 2-2 16,-4-7 2-16,1-8-1 16,-1-6 0-16,-2-10 1 15,1-6 5-15,2-1 12 16,4 0 30-16,8-1 17 16,5-6-5-16,6 2-31 15,6 4-20-15,-1 1 1 16,0 1-9-16,-5 13-1 15,-6 6 0-15,-12 6 0 16,-9 3-9-16,0 5-21 16,-15-2-51-16,-20-3-93 15,4-10-158-15,3-9-474 0</inkml:trace>
  <inkml:trace contextRef="#ctx0" brushRef="#br0" timeOffset="41301.9638">12989 5832 1272 0,'0'0'268'0,"0"0"-48"15,0 0-57-15,0 0-23 16,103-46-32-16,-69 45-54 16,-1 1-26-16,-3 0 9 15,-5 14 14-15,-5 5-19 16,-7 5 34-16,-6 5 5 15,-7 3-31-15,0 1-16 16,0-2-9-16,-3-3-9 0,-3-5 0 16,3-5-5-16,2-6 0 15,1-4 5-15,0-1 3 16,6 0 23-16,8-2 26 16,6 2-23-16,4 3 5 15,1-3-1-15,-3 7-14 16,1 1-10-16,-7 6-9 15,-8 9 3-15,-8 9 0 16,-44 26-2-16,-76 34-7 16,-96 44-22-16,13-16-285 15,-8-13-767-15</inkml:trace>
  <inkml:trace contextRef="#ctx0" brushRef="#br0" timeOffset="41786.3724">15143 6475 2263 0,'0'0'247'15,"0"0"-205"-15,0 149-32 0,0-38-8 16,0 10 4-16,0-19-6 15,3-29 0-15,6-16-158 16,-2-22-140-16,0-12-496 0</inkml:trace>
  <inkml:trace contextRef="#ctx0" brushRef="#br0" timeOffset="42129.5055">15523 5716 1609 0,'0'0'205'16,"0"0"60"-16,0 0-88 15,0 0-23-15,0 0-42 16,0 0-50-16,0 0-42 16,34 73 94-16,-5-20-24 15,4 8-42-15,1 6-8 16,0 1-6-16,-1-2-17 16,-3-2-16-16,-6-10 0 0,-6-8-1 15,-3-12-49 1,-8-17-103-16,-1-10-174 0,-6-7-347 15</inkml:trace>
  <inkml:trace contextRef="#ctx0" brushRef="#br0" timeOffset="42328.9352">16109 5950 2289 0,'0'0'263'16,"0"0"-122"-16,0 0-102 0,0 0-29 16,0 0-10-16,0 0-32 15,0 0-123-15,10 20-153 16,1-20-520-16</inkml:trace>
  <inkml:trace contextRef="#ctx0" brushRef="#br0" timeOffset="42574.1841">16274 5729 1908 0,'0'0'482'16,"0"0"-387"-16,0 0 32 16,0 0-48-16,0 0 20 15,99-69-27-15,-58 69-30 16,6 17-26-16,1 15 5 0,0 11-19 15,-8 9 8-15,-7 5-8 16,-8 2-1-16,-8 1-1 16,-11-4-31-16,-6-8-42 15,-8-3-137-15,-13-13-124 16,-4-15-516-16</inkml:trace>
  <inkml:trace contextRef="#ctx0" brushRef="#br0" timeOffset="42730.4759">16311 5987 2041 0,'0'0'326'0,"0"0"-205"15,0 0-83 1,0 0 35-16,165-45-33 0,-23 13-40 16,29-14-41-16,-30 7-446 15,-25 5-1148-15</inkml:trace>
  <inkml:trace contextRef="#ctx0" brushRef="#br0" timeOffset="43443.0686">17067 5639 1415 0,'0'0'256'0,"0"0"0"16,0 0-110-16,0 0-58 15,43-87 7-15,-19 73-14 16,0 4-26-16,3 7-31 16,-5 3-23-16,-2 6 11 15,-3 15-12-15,-6 8 8 16,-2 5 41-16,-6 2-18 0,0 1-13 15,-3-4-7-15,0-2-11 16,0-6 0-16,2-8 0 16,0-5 0-16,2-5 0 15,6-1-1-15,5-2 0 16,9 1 0-16,7 3 1 16,9-2 6-16,2 4 9 15,-4 0-5-15,-3 2-9 16,-10 0 0-16,-8 5 0 15,-14 2-1-15,-3 5 0 16,-18 3 0-16,-14 1-11 16,-5-3-45-16,-5-8-50 15,-9-17-90-15,11-14-320 0,9-14-625 16</inkml:trace>
  <inkml:trace contextRef="#ctx0" brushRef="#br0" timeOffset="43826.983">17574 5600 1493 0,'0'0'314'0,"0"0"-115"15,0 0-100-15,0 0-9 16,85-26-28-16,-56 26-42 16,0 8-10-16,-3 12-9 15,-4 7 8-15,-5 5 26 16,-7 0-12-16,-7 2-10 15,-3-3-3-15,0-4-4 16,0-3-4-16,0-5 5 0,0-6-6 16,0-7 9-16,0-3 5 15,1-3 37-15,13 0 26 16,10 0 6-16,7 0-49 16,6 0-16-16,8 0 0 15,1 0-10-15,2 7-8 16,-6 7-1-16,-6 3 0 15,-14 6 0-15,-12 7 1 16,-10 4 0-16,-10 7 6 16,-20-1-7-16,-12 0-13 15,-10-8-67-15,-25-17-85 16,16-10-94-16,5-5-391 0</inkml:trace>
  <inkml:trace contextRef="#ctx0" brushRef="#br0" timeOffset="44240.4553">18089 5534 863 0,'0'0'987'16,"0"0"-887"-16,0 0-41 16,82-18-14-16,-54 18 33 15,-3 9 12-15,-6 11-21 0,-3 5-5 16,-6 1-3-1,-3 5-23-15,-4-1-14 0,-3 0-3 16,0-2-11-16,0-2-1 16,0-7-8-16,0-5 0 15,0-6 0-15,0-4-1 16,0-2 2-16,10-2 42 16,6 0 29-16,8 0 2 15,7 0-29-15,9 0-7 16,4 0-9-16,3 0-12 15,-2 3-2-15,0 7-2 16,-9 2-9-16,-11 5-5 16,-10 5 0-16,-10 3 7 15,-5 5-1-15,-7 0 2 16,-15 1-2-16,-5-2-6 0,-1-8-14 16,1-8-35-1,-1-16-100-15,8-16-166 0,8-7-512 16</inkml:trace>
  <inkml:trace contextRef="#ctx0" brushRef="#br0" timeOffset="44532.209">18902 5453 1711 0,'0'0'259'0,"0"0"-69"15,0 0-61-15,-23 81 12 16,23-54-5-16,12-3-15 16,9-2-30-16,12 0-7 0,4-2-28 15,5 1-12-15,4-1-17 16,-4 0-14-16,-6 3-12 16,-9-1 6-16,-7 5-7 15,-12-1-1-15,-8 4-48 16,-14 1-10-16,-20-3-42 15,-12-5-57-15,-39-23-130 16,10 0-320-16,5-17-775 0</inkml:trace>
  <inkml:trace contextRef="#ctx0" brushRef="#br0" timeOffset="44669.3854">18850 5433 1618 0,'0'0'235'0,"0"0"-50"15,137-74-101-15,-69 50-30 0,1 7-46 16,11 12-8-16,-17 5-266 16,-17 0-573-16</inkml:trace>
  <inkml:trace contextRef="#ctx0" brushRef="#br0" timeOffset="44959.521">19591 5346 2029 0,'0'0'233'0,"0"0"-95"16,0 0-88-16,0 0 72 0,113-17-33 15,-68 17-22-15,1 17 0 16,-3 12-8-16,-3 7-22 15,-8 6-13-15,-7 6 0 16,-8 1-6-16,-11-3-10 16,-6-1-8-16,0-6-29 15,-14-7-50-15,-17-8-149 16,4-10-148-16,-3-11-639 0</inkml:trace>
  <inkml:trace contextRef="#ctx0" brushRef="#br0" timeOffset="45106.8415">19537 5617 2082 0,'0'0'263'15,"0"0"-136"-15,0 0-78 16,0 0 47-16,83 0-37 16,1-15-59-16,-9 1-174 15,-8-3-630-15</inkml:trace>
  <inkml:trace contextRef="#ctx0" brushRef="#br0" timeOffset="45267.4122">20629 5494 1964 0,'0'0'535'15,"0"0"-518"1,0 0-17-16,0 0-53 0,0 0-69 15,124-16-396-15,-72 3-889 0</inkml:trace>
  <inkml:trace contextRef="#ctx0" brushRef="#br0" timeOffset="45446.1086">21701 5342 2347 0,'0'0'288'0,"0"0"-158"0,0 0-93 16,0 0-16-16,0 0 9 16,91 0-30-16,-7-3-24 15,26-7-111-15,-14-1-429 16,-16-3-690-16</inkml:trace>
  <inkml:trace contextRef="#ctx0" brushRef="#br0" timeOffset="45610.1849">22894 5210 988 0,'0'0'1435'15,"0"0"-1269"-15,0 0-54 16,0 0-84-16,83-22-28 0,-31 11-15 16,30-6-107-1,-12 3-142-15,-10-1-454 0</inkml:trace>
  <inkml:trace contextRef="#ctx0" brushRef="#br0" timeOffset="45761.297">23636 5020 1833 0,'0'0'483'16,"0"0"-314"-16,0 0-51 15,0 0-50-15,0 0-37 16,0 0-31-16,0 0-263 15,-128-5-611-15</inkml:trace>
  <inkml:trace contextRef="#ctx0" brushRef="#br0" timeOffset="47214.3884">18948 6657 1721 0,'0'0'300'0,"0"0"-102"0,0 0-11 15,0 0-43-15,0 0-38 16,0 0-8-16,15 110-28 16,-4-49-38-16,2 0-22 15,-4-8-10-15,2-9-21 16,-3-13-96-16,-1-11-219 16,-5-17-471-16</inkml:trace>
  <inkml:trace contextRef="#ctx0" brushRef="#br0" timeOffset="47376.106">18921 6324 1728 0,'0'0'316'0,"0"0"-222"16,0 0-79-16,0 0-15 0,0 0 0 15,84 98-1-15,-32-63-121 16,-2-6-360-16</inkml:trace>
  <inkml:trace contextRef="#ctx0" brushRef="#br0" timeOffset="48191.4">19322 6595 373 0,'0'0'1571'16,"0"0"-1398"-16,0 0-89 15,-21 76 7-15,21-48-3 16,0-3-35-16,0-3-31 0,0-4-16 16,0-5-5-16,-1-7 8 15,-2-6-9-15,0-6-9 16,0-19-46-16,0-14 4 16,3-4 22-16,0-3 29 15,0 3 46-15,13 8 15 16,4 6 28-16,0 12 18 15,6 3-12-15,-1 11-19 16,4 3-29-16,2 1-13 16,2 15 6-16,0 4-14 15,1 5-11-15,-3-2-14 0,-5-1-1 16,1-3-4-16,-7-4-49 16,-4-8-59-16,-9-7-108 15,-4-2-7-15,0-23-92 16,-1-14-178-16,-10-11 107 15,-1-6 246-15,2-1 144 16,4 5 272-16,4 11 20 16,1 10 42-16,1 12-50 15,0 9-14-15,0 10-64 16,0 0-109-16,1 17-60 16,11 17 32-16,7 24-1 15,8 21-23-15,-1-1-19 16,-5-8-8-16,1-10-11 15,-4-17-7-15,1 1 8 16,2-2-8-16,-2-16 0 0,-5-12-2 16,-2-11-41-1,-3-3-8-15,-6-18-9 0,-3-11-30 16,0-4-24-16,-9-2 17 16,-11 3 40-16,-5 5 29 15,-3 8 16-15,-3 9-20 16,-4 5 12-16,4 5 5 15,1 0 7-15,8 0 8 16,8 2 0-16,11 1 0 16,3-3-1-16,11 0-3 15,19-12 4-15,10-6 7 16,9-3-7-16,3-1 0 0,1-2 0 16,-1 7 1-1,-6 6 0-15,-7 6 5 0,-5 5 21 16,-9 4 9-16,-7 13 7 15,-4 4 7-15,-5 2-21 16,-5 2-16-16,-2-4-13 16,-2-5-34-16,0-8-143 15,-6-6-371-15,-6-2-762 0</inkml:trace>
  <inkml:trace contextRef="#ctx0" brushRef="#br0" timeOffset="48331.3319">19901 6280 1635 0,'0'0'196'16,"0"0"-162"-16,0 0-25 15,0 0-9-15,80 48-51 16,-39-30-270-16,-5-4-543 0</inkml:trace>
  <inkml:trace contextRef="#ctx0" brushRef="#br0" timeOffset="48821.6026">20178 6293 1894 0,'0'0'287'0,"0"0"-92"16,0 0-90-16,0 0 29 16,-6 106-48-16,23-66-44 15,-2-1-18-15,1-2-13 0,-2-3 0 16,-2-5-10-16,1-12 0 15,-3-8-1-15,4-9-8 16,-1-6-20-16,1-19 15 16,1-6-5-16,-3-3-8 15,-1 1 18-15,-2 5 7 16,-1 3 1-16,1 6 7 16,-3 5 17-16,-2 6 6 15,1 5-5-15,-1 3-15 16,5 0-4-16,2 9 0 15,4 4 3-15,4 4-7 16,3-1-1-16,3 0 5 16,0-4-6-16,0-4 0 15,-1-6-13-15,-2-2-44 0,-5-4-35 16,-1-11 5-16,-6-4 34 16,1 0 35-16,-4 5 18 15,-1 3 7-15,-2 6 54 16,1 3 8-16,0 2-24 15,5 0-7-15,0 12 12 16,5 3-19-16,-1 4-16 16,-3-2-15-16,-1-1-6 15,-9-6-127-15,-1-6-142 16,0-4-352-16</inkml:trace>
  <inkml:trace contextRef="#ctx0" brushRef="#br0" timeOffset="48971.7469">20529 5980 1923 0,'0'0'231'0,"0"0"-162"15,0 0-51-15,0 0-5 16,0 0-6-16,75 87-7 16,-34-64-113-16,-5-4-460 0</inkml:trace>
  <inkml:trace contextRef="#ctx0" brushRef="#br0" timeOffset="49150.5107">20814 6065 1982 0,'0'0'324'16,"0"0"-94"-16,0 0-82 16,25 81-35-16,-2-44-53 15,3 1-26-15,-3 0-25 16,-2-2-9-16,-5-7-12 15,-9 0-90-15,-4-8-176 16,-3-9-330-16</inkml:trace>
  <inkml:trace contextRef="#ctx0" brushRef="#br0" timeOffset="49299.246">20671 6272 1947 0,'0'0'255'15,"0"0"-162"-15,0 0-39 16,144-38-17-16,-51-3-37 16,-10 5-98-16,-20 3-431 0</inkml:trace>
  <inkml:trace contextRef="#ctx0" brushRef="#br0" timeOffset="49645.3363">21181 6073 1664 0,'0'0'508'0,"0"0"-393"16,0 0-55-16,0 0-1 0,0 0-3 15,0 0-33-15,88 9-14 16,-64-24-2-16,-4-7-1 16,-3-3-6-16,-4-3-16 15,-5-1 5-15,-5 2 10 16,-3 5 0-16,0 8 1 15,-10 9 96-15,-13 5 26 16,-8 19-16-16,-8 14-9 16,-3 15 22-16,5 10-9 15,8 2-39-15,12-2-17 16,11-11-15-16,6-10 2 16,10-14-20-16,16-12-4 15,15-11 4-15,10-11 7 16,9-21-28-16,2-11-24 15,28-29-65-15,-17 11-46 0,-11 2-365 16</inkml:trace>
  <inkml:trace contextRef="#ctx0" brushRef="#br0" timeOffset="50090.8874">20480 7305 2458 0,'0'0'273'16,"0"0"-164"-16,0 0-48 0,0 0-46 15,0 0-8-15,24 93 8 16,3-33 5-16,5 10-7 16,-4-9-11-16,1 4-2 15,-8-4-24-15,-3-10-112 16,-14-17-214-16,-4-14-324 16,0-19-540-16</inkml:trace>
  <inkml:trace contextRef="#ctx0" brushRef="#br0" timeOffset="50270.4438">20499 7250 895 0,'0'0'886'16,"11"-76"-684"-16,12 36-6 15,9 5-23-15,2 13 14 16,2 13-40-16,-3 9-78 16,-5 18-28-16,-6 30 3 0,-9 6-5 15,-8 10-14-15,-5 5-25 16,-6-10-19-16,-18 18-138 15,-1-17-222-15,4-19-535 0</inkml:trace>
  <inkml:trace contextRef="#ctx0" brushRef="#br0" timeOffset="50839.3856">20800 7157 1938 0,'0'0'316'0,"0"0"-122"15,0 0-28-15,0 0-56 16,108-25-25-16,-65 47-30 16,-4 9-24-16,-5 8-4 0,-12 0-18 15,-9-3-7-15,-12-7 5 16,-1-7 8-16,-5-11-13 16,-8-11-2-16,-2-4 0 15,3-25-17-15,2-11-26 16,10-10-41-16,0 0 1 15,12 5-30-15,13 8-60 16,5 9-39-16,3 7-83 16,-1 4 61-16,-3 5-111 15,-7-1-34-15,-7 7 126 16,-7 1 253-16,-7 3 236 16,-1 2 163-16,0 0-70 15,0 0-89-15,0 0-75 0,-1 9-57 16,1 1-36-16,0 4-10 15,0 2-4-15,11 0-9 16,6-4-7-16,4-5-16 16,2-5 6-16,0-2 33 15,-1-14-32-15,-2-12-14 16,-7-7-7-16,-5 0 6 16,-7 0-11-16,-1 5 4 15,-3 10 56-15,-13 7 2 16,-7 11-26-16,-3 3-10 15,-1 18-24-15,3 11-8 16,4 9-1-16,10 5 0 16,10 4-6-16,6-1 5 0,28-8-9 15,29-9-68-15,26-27-138 16,12-18-77-16,-12-18-279 16,-27-8-275-16</inkml:trace>
  <inkml:trace contextRef="#ctx0" brushRef="#br0" timeOffset="51393.965">21758 6885 1410 0,'0'0'376'0,"0"0"-14"16,0 0-99-16,0 0-22 15,0 0-91-15,-82-13-79 16,63 33-19-16,-1 7 8 16,4 4-3-16,2 8-17 15,11 0-18-15,3 1-11 0,11-5-10 16,14-6-2-16,14-12-4 15,6-14-21-15,8-3-15 16,-1-23-24-16,-2-10-16 16,-9-6-39-16,-9-5 5 15,-13 1 54-15,-7 2 43 16,-7 4 18-16,-5 6 39 16,0 5 30-16,0 5 3 15,-5 6-32-15,-2 2 2 16,4 7-18-16,1 3-2 15,1 3-15-15,-1 0-5 16,-1 0-2-16,0 0 0 16,0 0-6-16,-1 5 5 0,1-1 0 15,0 1 1-15,0-2-1 16,3-1 0-16,0-1 1 16,0-1 0-16,0 0 0 15,0 0 1-15,0 0 0 16,0 0 12-16,-1 2 10 15,1 2-10-15,-2 3-11 16,2 5 4-16,0 5-5 16,0 5 8-16,0 5-3 15,10 1-5-15,5 3 0 16,3 0-1-16,-1 2 8 16,2-4-8-16,0-2 0 15,-4-5 0-15,-3-5 0 0,-1-6-46 16,-4-6-80-16,-4-12-146 15,0-10-209-15,-3-9-821 16</inkml:trace>
  <inkml:trace contextRef="#ctx0" brushRef="#br0" timeOffset="51539.0905">21903 6549 1121 0,'0'0'698'0,"0"0"-593"16,0 0 49-16,0 0-119 15,86-4-23-15,-9 37-10 16,24 10-2-16,-18 1-155 0,-15-13-401 16</inkml:trace>
  <inkml:trace contextRef="#ctx0" brushRef="#br0" timeOffset="52001.8583">22471 6747 1294 0,'0'0'528'15,"0"0"-180"-15,0 0-76 16,0 0-44-16,-101 27-88 15,81-8-48-15,2 2-33 16,6 1-20-16,6 1-15 16,4-4-23-16,2-2 4 15,5-6-5-15,10-5-6 16,6-2 6-16,1-4-1 16,3 0-6-16,-2 0 6 15,-3 0-5-15,-8 0 0 16,-6 0-3-16,-6 0 0 0,0 4-3 15,-9 9 7-15,-11 4 5 16,-1 5 10-16,2 2 1 16,4-2-2-16,8 0-8 15,7-3 0-15,5-4-1 16,23-8-7-16,12-7 6 16,9 0-20-16,7-19-10 15,3-8-10-15,-4-9 22 16,-8-7-53-16,-11-6-4 15,-16 0-18-15,-10 3 71 16,-8 8 23-16,-2 9 93 16,0 12 28-16,0 7-16 15,-2 7-35-15,2 3-41 0,0 6-29 16,0 15-1 0,0 8 1-16,8 7-1 0,-2 1 1 15,1-3-57-15,-3-5-112 16,-1-11-318-16,-3-10-386 0</inkml:trace>
  <inkml:trace contextRef="#ctx0" brushRef="#br0" timeOffset="52145.4655">22647 6459 1689 0,'0'0'303'0,"0"0"-101"15,0 0-60-15,0 0-125 16,0 0-17-16,0 0 0 0,106 108-76 15,-48-56-234 1,-1-4-484-16</inkml:trace>
  <inkml:trace contextRef="#ctx0" brushRef="#br0" timeOffset="52823.7278">23135 6668 1818 0,'0'0'330'16,"0"0"30"-16,0 0-119 15,-84-23-75-15,62 23-57 16,1 12-46-16,1 13-32 16,2 11 5-16,10 6 2 15,6 5-17-15,2-2-20 16,24-5-1-16,10-5 0 0,11-13-6 16,3-13-16-16,1-9-22 15,-6-14-17-15,-7-18-17 16,-11-8 11-1,-11-11 34-15,-11-6 24 0,-3-3 8 16,-11 1-1-16,-9 6 2 16,-1 15 33-16,0 13 18 15,2 16-3-15,1 9-20 16,6 0-20-16,1 22-8 16,8 7 0-16,3 7-7 15,9 2 5-15,20-1-8 16,9-3 3-16,7-8-65 15,0-9-37-15,1-14-73 0,-9-3-33 16,-9-13 24 0,-8-11 47-16,-8-5 88 0,-7-2 56 15,-4 4 93-15,1 3 48 16,-2 7 46-16,0 7-25 16,0 5-52-16,1 5-68 15,1 0-32-15,5 13-10 16,0 7 0-16,2 3 8 15,3 4-7-15,-3-2 0 16,-3-2-1-16,-1-7-11 16,-4-5-60-16,-1-6-23 15,0-5 46-15,0-8 48 16,-4-19 12-16,-1-15 39 16,2-7-2-16,3-6 3 0,0 3 26 15,0 10-1-15,11 11-18 16,3 14-13-16,6 11-10 15,8 6-26-15,11 17 4 16,9 16 5-16,6 13-2 16,-1 7-4-16,-13 6-13 15,-23 22-34-15,-16-16-166 16,-4-10-691-16</inkml:trace>
  <inkml:trace contextRef="#ctx0" brushRef="#br0" timeOffset="69168.2764">7695 8057 1661 0,'0'0'380'0,"0"0"-190"16,0 0-91-16,0 0-46 15,-50 120 17-15,44-20 3 0,4 8-17 16,2-16-30-16,0-29-19 15,0-21-5-15,0-4-2 16,0 16-142-16,0-9-167 16,-3-8-472-16</inkml:trace>
  <inkml:trace contextRef="#ctx0" brushRef="#br0" timeOffset="69415.0879">7573 7972 1669 0,'0'0'212'0,"0"0"-73"16,87-98 20-16,-31 68-37 15,7 13-43-15,4 10 4 0,-3 7-22 16,-9 9-27-16,-11 15-16 16,-16 5-8-16,-13 5-8 15,-15 3 38-15,-11 1-13 16,-23 2-5-16,-14-1-15 15,-8-2-7-15,-6-1-79 16,-10-3-102-16,16-10-174 16,18-11-518-16</inkml:trace>
  <inkml:trace contextRef="#ctx0" brushRef="#br0" timeOffset="70164.0783">8011 8211 1691 0,'0'0'279'16,"0"0"-75"-16,0 0 8 0,0 0-73 16,0 0-91-16,0 0 2 15,111 20 9-15,-59 16-21 16,-2 5-18-16,-11 0-11 15,-9-4-2-15,-13-4-2 16,-15-7-5-16,-2-4 0 16,-4-6 0-16,-15-4 0 15,-7-8-10-15,0-4-10 16,-1-5-8-16,6-19-14 16,9-13-17-16,9-6-63 15,3-6 9-15,27 1-7 16,13 5 2-16,14 9-58 15,4 8 35-15,5 4 3 0,-8 3 37 16,-7 3 14 0,-12 1 48-16,-8 1 39 0,-10 3 20 15,-9 0 136-15,-6 4 86 16,-3 5 15-16,0 2-57 16,-5 0-78-16,-10 9-64 15,-6 13-42-15,-1 10 27 16,1 6 24-16,6 6 2 15,5 4-23-15,10-3-22 16,0-3-13-16,10-9-9 16,12-11-2-16,5-10-9 15,4-12 9-15,1-3-1 16,-1-19-11-16,-8-12-9 0,-2-6-6 16,-12-4 2-1,-8-4 7-15,-1 4 2 0,-17 2-10 16,-8 13-26-1,-3 10-53-15,0 17-11 0,4 2-48 16,9 25-99-16,7 3-113 16,8-4-861-16</inkml:trace>
  <inkml:trace contextRef="#ctx0" brushRef="#br0" timeOffset="70524.8723">8785 7840 1313 0,'0'0'345'16,"0"0"-135"-16,0 0-157 0,0 0-12 15,-10 92 54-15,13-38-29 16,6 6-31-16,2 5-18 16,0 1-13-16,-2-3-3 15,-2-13-2-15,-3-13 0 16,-2-17 1-16,1-18 0 15,1-2 84-15,3-27 32 16,3-4-67-16,7 0 10 16,1 3 20-16,1 10-23 15,4 12-29-15,-1 6-18 16,2 11 5-16,-2 13-7 16,-4 9-6-16,-7 4 0 0,-10 2 0 15,-1 2 5-15,-10-3-5 16,-17-2 6-16,-11-6-7 15,-12-11-54-15,2-7-165 16,9-12-531-16</inkml:trace>
  <inkml:trace contextRef="#ctx0" brushRef="#br0" timeOffset="70673.3869">9286 8191 1654 0,'0'0'751'15,"0"0"-489"-15,0 0-140 16,0 0-72-16,0 0-50 16,0 0-108-16,0 0-484 0</inkml:trace>
  <inkml:trace contextRef="#ctx0" brushRef="#br0" timeOffset="71276.2735">10130 8129 1071 0,'0'0'298'0,"0"0"-37"15,0 0 50-15,-84-54-82 16,53 52-62-16,-5 2-25 15,-1 8-60-15,-1 15 0 0,5 11-9 16,7 5-30 0,8 3-18-16,15 1-8 0,3-4-17 15,24-7-1-15,13-9-11 16,14-13 4-16,7-10-6 16,0-14-31-16,-6-21-52 15,-7-13 12-15,-14-22 57 16,-16-27 28-16,-13-33 11 15,-2-15 5-15,-9 11 3 16,-3 34-1-16,3 46 42 16,2 26 44-16,5 18-17 15,-1 8 7-15,-2 2-31 16,1 20-52-16,-3 40-10 16,5 38-1-16,2 13 14 15,6 3-13-15,20-13 11 0,5-30-11 16,-1-13-1-1,4-17-57-15,25 0-131 0,-8-9-337 16,0-11-587-16</inkml:trace>
  <inkml:trace contextRef="#ctx0" brushRef="#br0" timeOffset="72364.6485">10523 7972 1400 0,'0'0'225'0,"0"0"-44"16,0 0-24-16,0 0-33 16,19 82-32-16,11-58-44 15,5-7-11-15,2-5-19 16,-2-8-17-16,-4-4 6 0,-6-4 5 16,-7-15-11-16,-9-6 14 15,-9-6-6-15,0-5 0 16,-18 0-3-16,-7 1 0 15,-5 7 0-15,-2 6 20 16,4 12 75-16,1 10-44 16,5 5-38-16,3 17-13 15,7 11-5-15,4 7-1 16,8 7-1-16,6-1 0 16,22 0-5-16,14-6-7 15,9-10-81-15,10-13-42 0,-3-15-47 16,-4-2-125-1,-12-25 33-15,-12-10 66 0,-10-8 209 16,-8-2 21-16,-7-4 142 16,-3 9 82-16,-1 7 4 15,-1 12-39-15,0 13-78 16,2 8-72-16,3 5-60 16,4 21 1-16,3 9 12 15,3 8 10-15,-3 3-17 16,-1 0-5-16,-3-2 0 15,-5-7 6-15,-3-10-7 16,0-12-6-16,0-12 1 0,-3-5 5 16,-3-24 6-1,1-16-4-15,2-9-2 0,3-6 6 16,0 3 0-16,11 4 4 16,3 14 30-16,1 15 0 15,0 14-26-15,1 7-7 16,3 19 1-16,2 12 11 15,2 8 0-15,-1 5-18 16,5-1 0-16,1-4 4 16,7-7-5-16,6-13-1 15,3-11-78-15,5-8-62 16,-3-21-50-16,-6-14-11 16,-8-11 94-16,-14-7 95 15,-12-4 13-15,-6 2 64 16,0 9 77-16,-8 9 23 0,-10 15 5 15,-6 10-58-15,-1 12-54 16,0 0-37-16,3 17-18 16,6 5-2-16,9 4-6 15,7 0 4-15,3-3-20 16,17-2-11-16,5-4-8 16,2-2-4-16,-1-5 27 15,-2-2 9-15,-6-1-1 16,-3-2 3-16,-9 2 1 15,-6-2-6-15,0 4-2 16,-11 3 14-16,-11 4 1 16,-2 1 0-16,1 0 5 15,4-1-6-15,8-2 0 16,9-1 0-16,2-3-1 0,13-4-5 16,16-6 2-16,5 0 4 15,5-4 0-15,-1-12 1 16,1-4 0-16,-7-1 10 15,-7 0 1-15,-5 5 75 16,-6 2 6-16,-1 8-28 16,-3 6-34-16,2 0-17 15,1 10-13-15,4 7 6 16,-5 2-5-16,-1 2-1 16,-5-1-1-16,-4-6-61 15,-2-11-149-15,-8-3-159 16,-6 0-624-16</inkml:trace>
  <inkml:trace contextRef="#ctx0" brushRef="#br0" timeOffset="72489.2738">11735 7590 1420 0,'0'0'173'16,"0"0"-146"-16,0 0-25 15,35 84-2-15,-11-52-257 0</inkml:trace>
  <inkml:trace contextRef="#ctx0" brushRef="#br0" timeOffset="72674.0621">12039 7624 1416 0,'0'0'620'15,"0"0"-405"-15,0 0-135 0,0 0-12 16,0 0 75-1,1 108-47-15,14-58-55 0,-1 1-27 16,-6 2-14-16,-8 10-120 16,0-14-209-16,-7-15-563 0</inkml:trace>
  <inkml:trace contextRef="#ctx0" brushRef="#br0" timeOffset="73003.5101">12075 7777 1182 0,'0'0'387'0,"0"0"-191"16,0 0-117 0,0 0 142-16,0 0-84 0,110 73-59 15,-67-53-20-15,2-1-29 16,0-5-15-16,-4-9-13 16,-5-5 6-16,-8-3-5 15,-8-17 5-15,-7-8 3 16,-7-2-1-16,-4-2 28 15,-2 6 100-15,0 9 26 16,0 9-29-16,-2 8-59 16,-4 11-56-16,-4 24-13 15,3 11 14-15,-1 23 13 16,4 22-14-16,-1 20 5 16,-1 0 6-16,2-19-23 15,-2-27-7-15,1-29-9 0,2-3-114 16,2-7-214-16,1-13-1418 15</inkml:trace>
  <inkml:trace contextRef="#ctx0" brushRef="#br0" timeOffset="74414.3412">13465 7374 1763 0,'0'0'216'0,"0"0"-16"16,0 0-150-16,10 97 21 15,8 17 135-15,1 25-31 16,-1 14-50-16,2-2-62 15,-1-14-29-15,4-11-19 16,-1-24-14-16,-2-30 0 16,-1-33-1-16,-3-15 0 15,2-7-32-15,1-8-32 16,1-9-38-16,-8-14 13 16,-6-37-24-16,-8-40 18 15,-34-25 50-15,-11 5 19 16,-3 25 15-16,4 36 11 0,3 28 19 15,-9 5 42-15,-4 2-15 16,6 3 28-16,10 5-13 16,25 5-24-16,15 2-37 15,7 0-19-15,47 0 0 16,40 0 18-16,36-6 0 16,11-3-66-16,-20-5-10 15,-38 0 19-15,-36 3 21 16,-14-3 4-16,-3-1 4 15,-5-5 29-15,-3-1 33 16,-11 4 23-16,-7 2 116 0,-2 7-46 16,-2 4-28-1,0 4-38-15,0 0-44 0,0 15-15 16,-6 11 0-16,3 13 1 16,0 6-2-16,3 5 1 15,0-4-2-15,15-3-6 16,9-9 6-16,8-7-8 15,3-15-33-15,6-12-37 16,-3 0-66-16,-6-22-17 16,-5-12 54-16,-12-7 68 15,-7-2 31-15,-8-1 9 16,0 4 0-16,-4 9 20 16,-6 10 88-16,3 12 19 15,-2 9-51-15,-1 0-49 0,4 17-26 16,-1 9-1-16,7 7-1 15,0 1-8-15,18-2-33 16,13-5-120-16,8-8-24 16,6-6-120-16,1-13-70 15,-4-2-127-15,-7-21-150 16,-12-8 653-16,-7-5 417 16,-8-3-85-16,-3 4 10 15,-5 9 1-15,0 9-71 16,0 11-107-16,0 6-114 15,0 6-51-15,0 18 2 16,0 5 26-16,0 7-6 16,0 0-9-16,-6-2-12 0,-2-4-1 15,-2-8 1 1,2-8 0-16,4-12 8 0,1-2 28 16,3-10 11-16,0-12-30 15,0-6-11-15,10-3 30 16,5 4 21-16,0 5 9 15,1 7-19-15,3 13-24 16,4 2-14-16,7 5-8 16,8 16 7-16,5 1-8 15,2 2-1-15,-2 1 0 16,2-6-103-16,-5-9-130 16,-3-5-92-16,-4-5-29 15,-6-14 102-15,-9-11 120 16,-2-9 132-16,-8-5 108 15,-7 0 87-15,-1 2 65 0,0 4-12 16,-3 7-63 0,-8 10 19-16,-2 10-51 0,0 6-83 15,-2 6-46-15,1 17-18 16,3 10 3-16,8 7-9 16,3 1 0-16,8 1 0 15,15-4-1-15,10-11 1 16,5-10-11-16,6-13 1 15,-1-4 10-15,2-21-42 16,-8-11-1-16,-4-12 19 16,-8-19 24-16,-6-21 0 15,-6-20 0-15,-6 12 0 16,-3 22 12-16,-2 33 70 0,-2 31-9 16,0 3 38-16,0 3-66 15,0 9-45-15,1 20-1 16,7 13 1-1,5 10 0-15,8 7 0 0,2 4 0 16,5 14-89-16,-10-13-209 16,-8-14-471-16</inkml:trace>
  <inkml:trace contextRef="#ctx0" brushRef="#br0" timeOffset="74607.8297">15352 7678 1603 0,'0'0'199'0,"0"0"-157"16,0 0 28-1,95 64 90-15,-56-24-48 0,-4 2-63 16,-5-2-36-16,-11-2-13 16,-14-3-73-16,-5-11-311 15,0-11-431-15</inkml:trace>
  <inkml:trace contextRef="#ctx0" brushRef="#br0" timeOffset="74742.9982">15595 7649 702 0,'0'0'729'15,"0"0"-422"-15,6-77-30 16,1 64-145-16,2 13-99 16,9 11-33-16,3 18 0 0,14 24-41 15,-5-3-334-15,-2-7-747 0</inkml:trace>
  <inkml:trace contextRef="#ctx0" brushRef="#br0" timeOffset="75056.5339">16005 7688 1573 0,'0'0'310'16,"0"0"10"-16,0 0-45 15,0 0-47-15,0 0-124 16,0 0-78-16,-97-24-14 15,72 58-11-15,4 8 9 16,3 3-8-16,9 0-2 0,9-5 0 16,0-8 0-16,15-9-8 15,10-8 2-15,9-13-1 16,2-2 1-16,0-17-6 16,-4-13 5-16,-6-9 7 15,-12-10 1-15,-6-3-1 16,-8-1 1-16,0 5 7 15,-4 14-8-15,-6 10 0 16,-1 17-30-16,1 7-141 16,10 24-98-16,0 6-83 15,9 1-293-15</inkml:trace>
  <inkml:trace contextRef="#ctx0" brushRef="#br0" timeOffset="75340.3456">16353 7713 1197 0,'0'0'334'15,"0"0"-71"-15,0 0-129 16,0 0-20-16,0 0-10 16,0 0 23-16,16 77-42 15,-16-43-28-15,0-1-31 16,-2-5-15-16,-6-6-10 16,0-6-1-16,3-11-13 15,5-5 12-15,0 0 1 16,0-21 0-16,13-7 1 15,7-7-1-15,7-2 0 16,4-5 9-16,5 4 4 0,2 7-5 16,0 9-8-16,-2 16-1 15,-2 6-24-15,1 14-70 16,12 36-69-16,-8-5-330 16,-3-3-586-16</inkml:trace>
  <inkml:trace contextRef="#ctx0" brushRef="#br0" timeOffset="75471.1903">17076 8057 2029 0,'0'0'559'16,"0"0"-302"-16,0 0-117 15,0 0-62-15,0 0-36 16,0 0-42-16,-110 4-87 16,24 8-270-16,-24 5-645 0</inkml:trace>
  <inkml:trace contextRef="#ctx0" brushRef="#br0" timeOffset="76653.3159">8088 10072 1373 0,'0'0'160'15,"0"0"-41"-15,-27-87 115 16,18 66 26-16,4 13-52 16,1 8-103-16,2 27-62 15,2 44-8-15,0 51 115 16,2 40-19-16,11 19-52 15,4 7-11-15,1-3-20 16,2 6-5-16,-3 15-3 16,-5 5 14-16,-6-1-6 15,-6-4-24-15,0-2 5 0,-8 2-2 16,-13 10 0-16,-5 1-6 16,-7 2-21-16,-6-4 7 15,-1-11-4-15,4-4-2 16,9-17 8-16,6-17-9 15,9-21-5-15,3-21 4 16,3-14 2-16,2-25-1 16,0-22 2-16,-1-20-1 15,-1-11 0-15,1-4-1 16,1 0-1-16,-2-7 0 16,2-10 0-16,2-5 0 15,1-6-1-15,1 0 1 16,0 0 1-16,1-12-1 0,17-5 0 15,12-3 1-15,23-1-1 16,37 0-8-16,46 3 9 16,32 5-2-16,22 7 2 15,11 4-1-15,-1 2 1 16,18 0 0-16,19 7 0 16,12 6 0-16,18-2-5 15,15 5 4-15,15 1 0 16,11 2 0-16,13-2-7 15,9 0 8-15,7-3 0 16,10 1 0-16,8-1-2 16,9-1 2-16,2 3-1 0,5 1 0 15,-1-1 1 1,-7 4 0-16,-2 3 0 0,-11 0 0 16,-7-4 0-16,-4 1 0 15,-3-5 0-15,-2-2-1 16,1-3 1-16,-3-1 5 15,-2-3-5-15,-9-1 0 16,-14-5 0-16,-17 0 6 16,-20-1 6-16,-27-12 1 15,-27-3 3-15,-30-1 14 16,-35 0-9-16,-42 3 9 16,-35 2 6-16,-27 2-10 15,-13 3-5-15,-2-5-12 0,-3 0-8 16,-5-5-1-1,-16-9-56-15,-43-35-104 0,-17 3-147 16,-27-9-1013-16</inkml:trace>
  <inkml:trace contextRef="#ctx0" brushRef="#br0" timeOffset="77719.8155">8017 9557 952 0,'0'0'293'16,"0"0"8"-16,0-75-14 16,0 48-34-16,0 7-58 15,0 8-7-15,-4 12-18 16,-8 5-57-16,-9 24-65 15,-4 15-29-15,-11 9 8 16,0 5-7-16,0-2-7 16,5-6 0-16,6-8-7 15,10-13-4-15,5-12-2 16,7-8 1-16,3-9-1 16,6-16 2-16,19-30 5 0,15-27-6 15,6-26 7 1,0 4-2-16,-10 20 9 0,-11 27 9 15,-5 29 4 1,5 8 4-16,7 11-16 0,8 6-10 16,8 30 4-16,10 17 4 15,17 17-13-15,21 10 7 16,27 3-8-16,7-4-7 16,-20-28-114-16,-29-20-548 0</inkml:trace>
  <inkml:trace contextRef="#ctx0" brushRef="#br0" timeOffset="79053.2447">20659 14500 1099 0,'0'0'674'16,"0"0"-359"-16,0 0 16 15,0 0-20-15,0 0-134 16,0 0-72-16,-49 29-23 16,4 24-11-16,-1 3 5 15,-4 8-17-15,1 2-22 16,12-10-15-16,-1 0-5 15,8-8-17-15,7-9 0 0,5-9-51 16,7-10-75-16,2-17-67 16,1-3-188-16,0-6-369 0</inkml:trace>
  <inkml:trace contextRef="#ctx0" brushRef="#br0" timeOffset="79225.6206">20244 14490 2070 0,'0'0'248'0,"0"0"-61"16,91 123 8-16,-36-61-55 15,9 2-67-15,2-6-40 16,-1-6-18-16,-12-9-15 16,-10 1-27-16,-13-14-188 0,-18-10-401 0</inkml:trace>
  <inkml:trace contextRef="#ctx0" brushRef="#br0" timeOffset="79696.7904">19245 14342 1945 0,'0'0'303'0,"0"0"-133"15,0 0 22-15,0 0-100 16,0 0 28-16,41 144-4 16,49-43-18-16,22 7-43 15,17-6-25-15,-3-15-5 16,-17-16-4-16,-20-17-1 16,-22-12-19-16,-23-14 8 15,-12-7-9-15,-3 2-11 16,-5-2-15-16,-12-2-4 0,-12-2 11 15,-14-1 10 1,-46 4 9-16,-50 18-1 0,-69 21-7 16,-61 22-22-16,-51 16-38 15,-45 15-100-15,80-31-207 16,26-7-488-16</inkml:trace>
  <inkml:trace contextRef="#ctx0" brushRef="#br0" timeOffset="81904.6512">6876 9184 819 0,'0'0'1167'16,"0"0"-910"-16,0 0-70 16,0 0-43-16,0 0-74 15,0 0-49-15,-12 48 4 16,23-9 23-16,1 7-20 15,3 5-20-15,-3 0-2 16,1-1-5-16,-5-5-2 16,-4-5-40-16,-2-9-85 15,-2-9-59-15,0-12-6 16,-2-10 47-16,-7-7-45 16,-6-25 7-16,-1-26 93 15,-6-23 63-15,8-2 26 0,2 8 42 16,8 12 86-16,4 19 8 15,0 2 6-15,9 0-19 16,10 11-14-16,3 6-32 16,5 8-21-16,0 6-26 15,-1 5-3-15,2 6-9 16,-7 0-7-16,-5 7-2 16,-4 10-3-16,-9 2-5 15,-3 7 9-15,-5 1-3 16,-15 1-7-16,-7 0-6 15,-3-1-53-15,-9 0-69 16,9-8-96-16,5-9-300 0</inkml:trace>
  <inkml:trace contextRef="#ctx0" brushRef="#br0" timeOffset="82407.9142">7258 9078 1597 0,'0'0'359'0,"0"0"-121"16,0 0-7-16,0 0-46 16,0 0-62-16,0 0-42 15,0 0-32-15,-101-16 11 0,76 30-8 16,0 6-14-16,5 3-14 15,1 5-5-15,9 1-12 16,6 2-6-16,4 0-1 16,0-5 0-16,9-4-11 15,12-6-9-15,2-8-33 16,3-8-8-16,3-8-24 16,-1-18 10-16,-4-9-5 15,-5-8-10-15,-7-10 28 16,-9-5 28-16,-3-4 22 15,0-2 12-15,-2 0 0 16,-8 7 0-16,-2 11 43 0,5 15 55 16,-1 12 7-1,2 11-10-15,6 8-38 0,0 0-36 16,0 18-15-16,3 16-6 16,14 11 7-16,3 11 4 15,6-1-5-15,-1 3-5 16,0-7 0-16,-5-2-1 15,4-3-36-15,-2-4-164 16,-5-9-292-16,-4-15-517 0</inkml:trace>
  <inkml:trace contextRef="#ctx0" brushRef="#br0" timeOffset="82744.9295">7506 8997 704 0,'0'0'1351'0,"0"0"-1193"16,0 0 9-16,0 0 41 0,0 85-73 16,12-49-39-16,0 1-47 15,1-1-15-15,-2-2-4 16,-3-4-18-16,-2-7-11 16,-1-8 5-16,-5-8-6 15,0-7 6-15,0 0 9 16,0-17 2-16,-9-14-11 15,-7-14-6-15,-5-17-1 16,4-1-5-16,1-2 5 16,1 1-7-16,12 14 7 15,3 4-5-15,0 8-3 16,6 13-3-16,12 6-10 0,1 9-10 16,4 5-50-16,0 5-67 15,0 8-120-15,-5 9-276 16,-9 2-639-16</inkml:trace>
  <inkml:trace contextRef="#ctx0" brushRef="#br0" timeOffset="82935.8005">7299 9143 1903 0,'0'0'364'0,"0"0"-196"15,0 0 0-15,0 0-34 0,83-26-49 16,-29 6-51 0,13 1-34-16,14-8-31 0,-19 7-233 15,-14 1-519-15</inkml:trace>
  <inkml:trace contextRef="#ctx0" brushRef="#br0" timeOffset="89509.7791">8462 14333 1094 0,'0'0'6'0,"0"0"-6"15,0 0 0-15,0 0 45 16,116-95 24-16,-75 62 18 16,4-1-13-16,6 0-4 15,0-3 5-15,3-1-27 16,1 1 9-16,0-4-16 16,-4-2 0-16,0-2 26 15,-5-2-20-15,-6-4 2 0,-2-3 31 16,-4-3-11-16,-1-1-1 15,-2-3-24-15,1-2-13 16,7-9-11-16,9-17-10 16,12-12-4-16,7-2 4 15,-10 17-8-15,-8 21 9 16,-17 20-10-16,3-10 7 16,13-25 2-16,-3 2-2 15,1 1 2-15,-6 10-4 16,-4 17 1-16,7-5 5 15,7-8-2-15,2-1-10 16,3 2 12-16,7-13-1 16,8-13-11-16,-5 6 0 0,-9 13 0 15,-7 6-1-15,-10 13 0 16,5-9 1-16,3-9 0 16,-3 0-1-16,-1-2 1 15,-4 3 0-15,2 1 0 16,1-1 1-16,0 1 0 15,6 3 7-15,-2 0-6 16,6 0 2-16,0 5-4 16,2 3-1-16,-2 3 1 15,0 4-1-15,-3 4 1 16,-2 4 0-16,-5 1 6 16,1 0-5-16,-1-2-1 15,2-2 2-15,1-4-1 0,1-1-1 16,-1-1 6-1,3 3-6-15,-3 2 0 0,2 6-1 16,2 4 1-16,-2 3 0 16,3 5 0-16,-2-1-1 15,1 7-1-15,0 0 1 16,0 3 1-16,0-1 0 16,-3 3 1-16,0 1-1 15,-1 2 0-15,1-1 1 16,1 4 0-16,0-1 5 15,1 5-6-15,0 3 0 16,-1 0 0-16,-2 2 1 16,0 0-1-16,1 2 0 15,-2 5 1-15,2 5-1 16,-4 3 1-16,0 4-1 0,0 2 0 16,-4 3-1-16,3 4 0 15,-3 1 0-15,-1 2 1 16,3 7 6-16,-3 1 0 15,4 5-3-15,2 4-2 16,0 3 5-16,5 2 0 16,-2 3-4-16,2-3 7 15,-3 1-2-15,1-1-6 16,-1 3 9-16,-1 1-8 16,1 5-2-16,0-1 2 15,0 3-1-15,-2-1 5 16,3 3 1-16,6 7-7 0,9 13-1 15,8 19 1 1,3 0 1-16,-7-4 5 0,-1-9 7 16,-10-13 6-16,5 1-2 15,0 4 1-15,2-3 5 16,-1 0-2-16,-6-14-3 16,-11-10 3-16,3 7 6 15,3 10-14-15,4 15 8 16,8 15 1-16,-6-10 4 15,-3-9-12-15,2-5 12 16,-3-1-8-16,1-1-11 16,0 2-5-16,0 0 5 15,-1-3 2-15,-8-11 6 0,-6-11-9 16,-8-14 4-16,0-4-2 16,6 7-8-16,8 6 6 15,5 6 12 1,0-5-17-16,1-4 14 0,-2-3-8 15,-2-5-1-15,1-4-4 16,-2-2 5-16,-1-1 1 16,2 1-2-16,-1-1-5 15,3 2 1-15,2-3 11 16,2 3-6-16,1 0 5 16,3 1-11-16,0-1 14 15,1 0-4-15,2-3-10 16,1-4 20-16,3-7-5 0,2-3-1 15,4-6-6 1,2-3 11-16,2-3-19 0,1-2 5 16,-3-2-4-16,-1 0 5 15,-5-1 5-15,-4 1 0 16,-1 2 4-16,-4-1 2 16,-1 2 2-16,-3-1-2 15,-3 1 0-15,-1 0-2 16,-2 0 4-16,0-1 4 15,-2 1-11-15,-1-2 10 16,1-1-11-16,-3 2 4 16,1-1-2-16,-3-2-1 15,-2 0-2-15,-5 0-5 16,-5 0 1-16,-1 0-6 0,-8-5 0 16,-4 2 0-16,-8-2-1 15,-5-1-8-15,0-3-51 16,-68-15-97-16,1 0-381 15,-19-6-1818-15</inkml:trace>
  <inkml:trace contextRef="#ctx0" brushRef="#br0" timeOffset="91913.4267">12442 9875 1453 0,'0'0'338'0,"0"0"-165"16,0 0-122-16,0 0-12 15,0 0 26-15,-19 95-31 16,9-49-19-16,0 7-14 15,-1 22-1-15,0 29-54 16,-2 34-195-16,4-17-152 16,-2-18-862-16</inkml:trace>
  <inkml:trace contextRef="#ctx0" brushRef="#br0" timeOffset="92078.6496">12328 11361 857 0,'0'0'326'0,"0"0"-39"15,0 72-50-15,-4-40-28 16,2 3-95-16,2 1-64 16,0 7-37-16,0 10-7 15,0 4-6-15,0 34-111 16,0-11-164-16,0-12-330 0</inkml:trace>
  <inkml:trace contextRef="#ctx0" brushRef="#br0" timeOffset="92256.0911">12340 12571 1249 0,'0'0'248'15,"0"0"-58"-15,0 0-25 16,11 97-58-16,-1-65-68 16,-2 3-28-16,0 5-11 15,-1 1-87-15,-7 18-160 16,0-9-125-16,0-6-472 0</inkml:trace>
  <inkml:trace contextRef="#ctx0" brushRef="#br0" timeOffset="92416.9931">12318 13411 1250 0,'0'0'308'15,"0"0"-21"-15,0 0-86 0,0 0-104 16,15 72-37-1,-9-50-39-15,1 1-15 0,-2 7-6 16,-5 16-80-16,0-4-254 16,0-6-278-16</inkml:trace>
  <inkml:trace contextRef="#ctx0" brushRef="#br0" timeOffset="92629.184">12185 14253 1267 0,'0'0'847'0,"0"0"-752"15,0 0-50 1,-18 97 71-16,18-68-54 0,0 0-38 16,0-1-17-16,3 2-7 15,3 4-50-15,-5 12-83 16,-1-5-154-16,0-7-350 15</inkml:trace>
  <inkml:trace contextRef="#ctx0" brushRef="#br0" timeOffset="92804.3967">12178 14965 2070 0,'0'0'275'0,"0"0"-109"16,0 0 35-16,0 0-77 15,-2 79-94-15,2-65-18 16,0-3-12-16,-6-5-98 16,2-3-364-16,-4-3-1042 0</inkml:trace>
  <inkml:trace contextRef="#ctx0" brushRef="#br0" timeOffset="93606.4394">11312 15143 1903 0,'0'0'298'0,"0"0"-85"16,0 0 72-16,0 0-156 15,0 0-86-15,0 0-19 16,29 102 48-16,-7-31-2 16,0-1-18-16,-7-9-28 15,-4-11-3-15,2 3-21 16,1 5 0-16,0-6-37 16,5-5-107-16,-5-13-333 15,-4-17-507-15</inkml:trace>
  <inkml:trace contextRef="#ctx0" brushRef="#br0" timeOffset="93791.0444">11615 15400 2183 0,'0'0'342'16,"0"0"-129"-16,0 0-60 15,0 0-91-15,0 0-43 16,0 0-19-16,0 0-16 15,8-5-80-15,13 5-113 16,-2 0-303-16,-1 0-653 0</inkml:trace>
  <inkml:trace contextRef="#ctx0" brushRef="#br0" timeOffset="94142.7693">12034 15108 535 0,'0'0'1671'16,"0"0"-1453"-16,0 0 17 0,0 0-70 15,0 0-57-15,-82 137 1 16,64-66-19-16,4-4-17 16,7-6-16-16,7-15-19 15,0 3-14-15,13-1-21 16,6-12-3-16,3-13-1 15,-2-11 0-15,2-11 0 16,-1-1-8-16,-4-19 0 16,-1-12 9-16,-7-7-11 15,-8-3 2-15,-1 2-18 16,-7 6 2-16,-13 11-1 0,-5 10-2 16,-2 8-20-1,-7 4-3-15,-3 10-18 0,1 11-9 16,1 3-64-1,12 9-196-15,7-8-310 0,9-5-727 16</inkml:trace>
  <inkml:trace contextRef="#ctx0" brushRef="#br0" timeOffset="94692.1854">12248 15243 2235 0,'0'0'261'16,"0"0"-191"-16,0 0-9 0,0 0 84 16,0 82-47-16,3-35-28 15,3 3-26-15,0-2-13 16,0 0-13-16,-2-4 1 16,-1-8-18-16,-3-8-1 15,1-8 0-15,-1-8-9 16,0-12-13-16,0-2 8 15,0-34-7-15,-3-30-16 16,0-1 22-16,3 4 3 16,0 10 11-16,0 22 1 15,12 4 6-15,4 2 3 16,3 11-8-16,3 8 1 16,2 6-1-16,3 2-1 0,1 16 0 15,-1 9 1-15,0 2-1 16,-5 4 8-16,-4 1-7 15,-9-1-1-15,-4-7 0 16,-5-2-10-16,0-9-13 16,0-8 13-16,0-7 8 15,-3-5 2-15,-2-22 0 16,-1-12 1-16,3-4 6 16,3-1 3-16,0 6 7 15,0 12-5-15,9 8 3 16,3 11-5-16,6 7-9 15,3 0-1-15,3 14 1 16,3 8 0-16,-1 2-1 16,-3 4 0-16,-1 1-15 15,-5 2-84-15,-7-4-251 0,-4-7-537 0</inkml:trace>
  <inkml:trace contextRef="#ctx0" brushRef="#br0" timeOffset="94849.6427">12732 15465 2112 0,'0'0'498'16,"0"0"-498"-16,0 0-7 0,0 0-45 16,0 0-279-16</inkml:trace>
  <inkml:trace contextRef="#ctx0" brushRef="#br0" timeOffset="109947.9048">15286 13565 20 0,'0'0'971'0,"0"0"-714"16,0 0 16-16,0 0-63 15,0 0-4-15,0 0-55 16,0 0-60-16,0 0-35 15,0 0-25-15,0 0-17 0,0 0-14 16,-2 3 0-16,-2 13 0 16,1 4 0-16,-2 9-53 15,0 20-162-15,0-5-89 16,3-4-258-16</inkml:trace>
  <inkml:trace contextRef="#ctx0" brushRef="#br0" timeOffset="110125.0525">15269 14030 1064 0,'0'0'226'16,"0"0"-26"-16,0 0-44 15,0 0 31-15,0 0-38 16,0 0-64-16,0 74-39 0,5-52-34 16,-1 6-11-1,2 3-1-15,4 19-94 0,0-8-191 16,-4-5-280-16</inkml:trace>
  <inkml:trace contextRef="#ctx0" brushRef="#br0" timeOffset="110309.8347">15424 14500 453 0,'0'0'1010'0,"0"0"-837"15,0 0-71-15,0 0 62 16,0 0-13-16,0 0-92 0,0 0-40 15,0 41-13-15,0-32-2 16,0 0-4-16,0 2-121 16,0 8-152-16,0-4-211 15,2-1-350-15</inkml:trace>
  <inkml:trace contextRef="#ctx0" brushRef="#br0" timeOffset="110465.6006">15423 14795 1211 0,'0'0'290'0,"0"0"-97"16,0 0-31-16,0 0 39 16,0 0-76-16,0 0-75 15,0 0-29-15,-13 29-20 16,13-24-1-16,3 5-53 16,3-2-182-16,-1 0-296 0</inkml:trace>
  <inkml:trace contextRef="#ctx0" brushRef="#br0" timeOffset="110644.6806">15388 15132 1069 0,'0'0'771'0,"0"0"-623"15,0 0-50-15,0 0-67 16,0 0-1-16,0 0-30 15,0 0-144-15,-8 13-352 0</inkml:trace>
  <inkml:trace contextRef="#ctx0" brushRef="#br0" timeOffset="111881.1493">15082 15327 1410 0,'0'0'386'16,"0"0"-108"-16,0 0-26 16,0 0-102-16,0 0-53 15,0 0-58-15,0 0 40 16,22 78 16-16,-10-32-37 16,-2 5-28-16,-2-1-19 0,1-1-11 15,0-5-44-15,8-5-165 16,1-11-344-16,1-13-633 0</inkml:trace>
  <inkml:trace contextRef="#ctx0" brushRef="#br0" timeOffset="112028.4627">15343 15484 1795 0,'0'0'344'0,"0"0"-54"15,0 0-95-15,0 0-91 16,0 0-52-16,0 0-52 15,0 0-50-15,29-7-136 16,0 7-160-16,5 0-644 0</inkml:trace>
  <inkml:trace contextRef="#ctx0" brushRef="#br0" timeOffset="112276.727">15606 15223 1802 0,'0'0'338'16,"0"0"-76"-16,0 0-54 16,0 0-90-16,0 0-23 15,0 0-47-15,113-19-18 16,-82 38 1-16,-3 8-2 16,-4 5-10-16,-6 5-7 0,-8 1-10 15,-5 2 4-15,-5-4-6 16,0-2-30-16,-5-1-73 15,-17 0-113-15,4-10-124 16,-3-8-363-16</inkml:trace>
  <inkml:trace contextRef="#ctx0" brushRef="#br0" timeOffset="112425.5208">15583 15552 1520 0,'0'0'550'0,"0"0"-340"16,0 0-82-16,0 0-21 15,0 0-49-15,114-79-41 16,-66 64-17-16,18-5-75 0,-11 7-140 16,-9-1-564-16</inkml:trace>
  <inkml:trace contextRef="#ctx0" brushRef="#br0" timeOffset="112808.7962">16060 15213 1729 0,'0'0'320'0,"0"0"-100"15,0 0-76-15,0 0-6 16,0 0-43-16,98-3-44 0,-81 19-32 16,-4 5-5-16,-8 4-7 15,-5 3-5-15,0 2 8 16,-5-3-10-1,-6-4 1-15,2-5 6 0,4-8-6 16,2-5-1-16,3-3 0 16,0-2 1-16,0 0 5 15,1 0-4-15,10 0-1 16,5 0 8-16,2 1 4 16,5 5-12-16,-1 2 7 15,-2 3-8-15,-1 2 1 16,-6 3 16-16,-5 1-16 15,-8 5 5-15,0 2-4 16,-18-1-2-16,-2-2-12 16,-2-3-24-16,3-9-97 0,8-6-136 15,7-3-368-15</inkml:trace>
  <inkml:trace contextRef="#ctx0" brushRef="#br0" timeOffset="113048.5874">16495 15241 1363 0,'0'0'697'16,"0"0"-572"-16,0 0 29 15,0 0 48-15,0 0-19 16,0 0-50-16,72 84-44 16,-40-58-27-16,1-2-19 0,-2 1-16 15,-1 1-15-15,-5-2-5 16,-7 1-6-16,-5 0-1 15,-10-2 0-15,-3 2-41 16,-3-4-54-16,-30-2-70 16,2-6-198-16,-2-9-453 0</inkml:trace>
  <inkml:trace contextRef="#ctx0" brushRef="#br0" timeOffset="113208.7049">16514 15288 2053 0,'0'0'347'0,"0"0"-215"0,0 0-19 16,95-65-4-1,-44 41-3-15,7-3-67 0,22-12-39 16,-15 4-115-16,-20 0-712 16</inkml:trace>
  <inkml:trace contextRef="#ctx0" brushRef="#br0" timeOffset="114349.7849">14209 12073 1365 0,'0'0'257'15,"0"0"22"-15,0 0-115 16,0 0-84-16,0 0-42 16,0 0-22-16,0 14-10 15,0 3-5-15,0 5-1 0,-6 4 0 16,2 6 0 0,-7 19-128-16,2-7-201 0,-1-3-317 0</inkml:trace>
  <inkml:trace contextRef="#ctx0" brushRef="#br0" timeOffset="114529.4762">14114 12714 1075 0,'0'0'324'0,"0"0"-54"16,0 0-67-16,0 0-39 15,0 0-75-15,0 0-51 16,0 0-25-16,8 72-11 0,-2-49-2 15,-1 23-108-15,-3-7-210 16,-2-3-314-16</inkml:trace>
  <inkml:trace contextRef="#ctx0" brushRef="#br0" timeOffset="114704.9204">14135 13234 1362 0,'0'0'183'0,"0"0"-6"15,0 0-52-15,0 0 51 16,0 0-89-16,0 0-56 16,0 0-22-16,-7 60-8 15,7-42-1-15,0 19-144 16,-2-5-172-16,0 0-409 0</inkml:trace>
  <inkml:trace contextRef="#ctx0" brushRef="#br0" timeOffset="114868.0452">14135 13726 1258 0,'0'0'238'0,"0"0"-70"15,0 0-49-15,0 0 22 16,0 0-49-16,0 0-59 16,0 0-21-16,4 56-12 15,1-28-77-15,-1-2-175 16,-3-3-319-16</inkml:trace>
  <inkml:trace contextRef="#ctx0" brushRef="#br0" timeOffset="115023.2016">14084 14104 1283 0,'0'0'166'15,"0"0"-78"-15,0 0-51 16,0 0-15-16,0 0-22 15,0 0 0-15,0 0-175 16,-9 76-414-16</inkml:trace>
  <inkml:trace contextRef="#ctx0" brushRef="#br0" timeOffset="115227.1884">13997 14472 1378 0,'0'0'212'0,"0"0"-113"0,0 0-32 15,0 0 1-15,0 0-35 16,0 0-31-16,-12 71-2 16,12-60-159-16,0-6-182 15,0-1-697-15</inkml:trace>
  <inkml:trace contextRef="#ctx0" brushRef="#br0" timeOffset="115383.6234">13878 14824 1644 0,'0'0'197'0,"0"0"-197"16,0 0-91-16,0 0-187 15,0 0-971-15</inkml:trace>
  <inkml:trace contextRef="#ctx0" brushRef="#br0" timeOffset="116008.5385">13390 15204 1813 0,'0'0'488'0,"0"0"-226"15,0 0-125-15,0 0-62 16,0 0-18-16,-3 78-2 16,9-31-25-16,2 3-15 15,-2 3-11-15,1-7-4 16,8-1-130-16,-1-11-350 15,2-15-701-15</inkml:trace>
  <inkml:trace contextRef="#ctx0" brushRef="#br0" timeOffset="116159.2754">13606 15349 1309 0,'0'0'747'0,"0"0"-551"16,0 0-3-16,0 0-110 15,0 0-83-15,0 0-76 16,0 0-224-16,44-24-539 0</inkml:trace>
  <inkml:trace contextRef="#ctx0" brushRef="#br0" timeOffset="116399.3743">13768 15091 113 0,'0'0'1772'0,"0"0"-1448"0,0 0-57 16,0 0-110-16,0 0-55 15,0 0-60-15,101-8 1 16,-77 34-1-16,-2 10 1 16,-7 6-18-16,-3-2-13 15,-4 2-10-15,-7-3-2 16,-1-5-12-16,0-2-73 15,-1-6-133-15,-9-6-141 16,-1-10-628-16</inkml:trace>
  <inkml:trace contextRef="#ctx0" brushRef="#br0" timeOffset="116542.2586">13826 15350 1600 0,'0'0'511'0,"0"0"-324"16,0 0-93-16,0 0-47 15,111-70-29-15,-61 52-18 16,16-12-55-16,-14 5-232 16,-12 5-842-16</inkml:trace>
  <inkml:trace contextRef="#ctx0" brushRef="#br0" timeOffset="116795.0671">14135 15066 1092 0,'0'0'517'0,"0"0"-383"16,0 0 84-16,0 0-22 0,0 0-39 15,94 13-47-15,-75 3 6 16,-9 9-21-16,-5 6 0 16,-5 2-29-16,0 6-17 15,-8-3-19-15,-1 0-15 16,3-8-9-16,2-6-6 15,4-9-1-15,0-9-48 16,19-4-75-16,22-32-163 16,-3-2-297-16,-3-4-669 0</inkml:trace>
  <inkml:trace contextRef="#ctx0" brushRef="#br0" timeOffset="117008.9166">14424 15083 1345 0,'0'0'347'0,"0"0"-8"15,0 0-101-15,0 0-69 16,0 0-36-16,-27 85-16 16,41-61-29-16,2 0-26 15,0 4-17-15,1-2-23 16,-4 2-13-16,-1-1-3 16,-8-2-6-16,-4-3-1 15,0 1-56-15,-7-5-43 16,-23-7-165-16,2-6-272 0,-2-5-719 15</inkml:trace>
  <inkml:trace contextRef="#ctx0" brushRef="#br0" timeOffset="117163.4745">14266 15137 2020 0,'0'0'279'16,"0"0"-142"-16,0 0-38 15,119-49 38-15,-58 29-67 16,39-20-58-16,-16 5-12 16,-20-2-323-16</inkml:trace>
  <inkml:trace contextRef="#ctx0" brushRef="#br1" timeOffset="119512.054">14065 13034 1003 0,'0'0'298'16,"0"0"-39"-16,0 0-49 15,0 0-41-15,0 0-31 16,0 0-45-16,19-20 12 15,18 1-2-15,23-12 6 16,29-15 2-16,26-13-42 16,9-3-20-16,-20 11-28 15,-30 10-11-15,-28 20-8 16,-15 5-2-16,-3 4-6 16,-7 2-62-16,-4 4-78 15,-14 6-18-15,-3 9-84 0,-13 18 131 16,-34 29-94-16,5-5-170 15,-6-1-610-15</inkml:trace>
  <inkml:trace contextRef="#ctx0" brushRef="#br1" timeOffset="119826.6976">13927 13526 1305 0,'0'0'195'0,"0"0"-95"0,0 0 40 16,0 0 6-1,0 0 21-15,0 0-27 0,0 0 60 16,126-45-21-16,-24 0-70 16,36-16-39-16,15-9-3 15,-3 2-26-15,-18 10-20 16,-24 12-8-16,-26 12-12 15,-24 10-1-15,-26 11-1 16,-12 6-13-16,-9 3-51 16,-6 4-48-16,-5 0-60 15,-9 11-67-15,-50 35-34 16,2-6-322-16,-4 3-676 0</inkml:trace>
  <inkml:trace contextRef="#ctx0" brushRef="#br1" timeOffset="120098.1815">14133 13916 1497 0,'0'0'206'16,"0"0"-80"-16,0 0 3 16,0 0 91-16,106-30-22 15,-11-7-30-15,31-16-73 16,11-10-25-16,-1 0-10 15,-20 2 3-15,-16 14-27 16,-20 10-14-16,-23 12-21 16,-20 9 5-16,-16 8-6 0,-5 2-61 15,-8 3-43-15,-7 3-66 16,-1 0-63-16,-50 36-30 16,-1-5-227-16,-5 6-340 0</inkml:trace>
  <inkml:trace contextRef="#ctx0" brushRef="#br1" timeOffset="120344.1013">14242 14177 1360 0,'0'0'221'0,"0"0"-20"16,0 0-39-16,0 0 23 15,0 0 23-15,100-7 16 0,-15-24-116 16,25-15-38-16,8-7-6 15,-5 0-12-15,-14 7-23 16,-27 11-16-16,-17 9-12 16,-17 12-1-16,-12 3-39 15,-5 6-95-15,-5 5-106 16,-7 0-128-16,-18 26-156 16,-18 4 297-16,-7 3-332 0</inkml:trace>
  <inkml:trace contextRef="#ctx0" brushRef="#br1" timeOffset="120571.303">14446 14391 1249 0,'0'0'223'0,"0"0"-50"15,0 0-17 1,0 0-8-16,0 0 13 0,0 0-4 16,87 57-8-16,-16-80-43 15,20-14 34-15,17-16-49 16,-10 4-33-16,-20 9-37 15,-25 15-14-15,-18 9-7 16,-4 4-20-16,-3 2-83 16,-6 4-120-16,-12 6-52 15,-15 10-256-15,-16 12 164 16,-7 1-374-16</inkml:trace>
  <inkml:trace contextRef="#ctx0" brushRef="#br1" timeOffset="120773.5891">14701 14642 1169 0,'0'0'293'16,"0"0"-71"-16,0 0-7 16,0 0-14-16,0 0 18 15,0 0-56-15,129 47 20 16,-71-72-43-16,6-6-34 16,5-4-39-16,-1-2-11 15,-5 2-27-15,-5 4-20 16,-9 6-9-16,-4 3-27 15,0-1-66-15,-12 3-132 16,-10 3-395-16</inkml:trace>
  <inkml:trace contextRef="#ctx0" brushRef="#br1" timeOffset="121257.3079">15653 11872 1440 0,'0'0'495'0,"0"0"-178"16,0 0-81-16,0 0-84 16,0 0-104-16,0 0-35 15,0 0 36-15,-11 118 14 16,23-60-32-16,2 4-17 0,1-1-8 16,1-2-6-16,-3-6 0 15,2-3-73-15,-3-3-119 16,-4-11-273-16,-4-14-414 0</inkml:trace>
  <inkml:trace contextRef="#ctx0" brushRef="#br1" timeOffset="121562.4508">15631 11881 1455 0,'0'0'284'0,"0"0"-50"15,0 0-43-15,81-84-48 0,-42 67-24 16,6 5-46 0,3 4-33-16,0 5-8 0,-1 3-11 15,-3 3-9-15,-7 10-6 16,-6 2-5-16,-7 2-1 16,-8 0 0-16,-11 0 0 15,-5-1 17-15,-2 1-3 16,-19 2-1-16,-5-2 7 15,-8-2-7-15,-3-3-11 16,-2-4 9-16,-2-4-11 16,2-4-37-16,-8 0-54 15,12 0-269-15,7 0-643 0</inkml:trace>
  <inkml:trace contextRef="#ctx0" brushRef="#br1" timeOffset="124093.6995">16748 11483 1088 0,'0'0'318'0,"0"0"-72"0,0 0 11 16,0 0 10-16,0 0-42 15,-84-70-102-15,55 74-44 16,-4 26-1-16,-12 24 35 16,-4 34-9-16,4 27-20 15,12 6-6-15,17-6-20 16,16-14-7-16,4-28-9 15,13-15-10-15,1-17-5 16,4-8-14-16,6-1-1 16,8 0-10-16,6-1-1 15,-2-9-1-15,-1-10 0 16,-5-9-90-16,2-10-77 16,-14-13-342-16,-8-9-1568 0</inkml:trace>
  <inkml:trace contextRef="#ctx0" brushRef="#br1" timeOffset="126076.9524">17057 11601 1237 0,'0'0'321'0,"0"0"-5"16,0 0 29-16,0 0-82 16,0 0-40-16,0 0-69 15,0 0-80-15,-31-47-47 16,31 66-26-16,2 13 10 0,7 6 14 15,0 4-1 1,-1 2-13-16,-2-5-10 0,1 0 0 16,0-7-1-16,-1-2-69 15,4-1-149-15,-3-8-287 16,-1-10-536-16</inkml:trace>
  <inkml:trace contextRef="#ctx0" brushRef="#br1" timeOffset="126226.0014">17194 11808 1776 0,'0'0'337'15,"0"0"-83"-15,0 0-151 16,0 0-71-16,0 0-32 16,0 0-77-16,0 0-123 0,40-1-373 15</inkml:trace>
  <inkml:trace contextRef="#ctx0" brushRef="#br1" timeOffset="126491.9253">17435 11553 783 0,'0'0'1095'15,"0"0"-780"-15,0 0-69 16,0 0-73-16,68-73-32 15,-37 65-48-15,3 8-44 16,1 0-22-16,-4 18-12 16,-3 12-5-16,-4 10-2 15,-5 8-7-15,-7 1 1 0,-7 2-2 16,-5-2 0-16,0-5 0 16,-5-5-47-16,-8-3-105 15,-16-3-126-15,6-9-336 16,0-10-421-16</inkml:trace>
  <inkml:trace contextRef="#ctx0" brushRef="#br1" timeOffset="126672.4532">17458 11787 172 0,'0'0'1719'15,"0"0"-1383"-15,0 0-81 0,0 0-143 16,0 0-27-16,0 0-41 15,115-57-32-15,-72 48-12 16,15-4-100 0,-13 3-224-16,-4-3-572 0</inkml:trace>
  <inkml:trace contextRef="#ctx0" brushRef="#br1" timeOffset="127011.4751">17879 11485 1679 0,'0'0'259'16,"0"0"-36"-16,0 0-28 16,0 0-61-16,31-77-4 15,-3 67-62-15,2 8-27 16,1 2-12-16,-2 2-7 15,-7 17-3-15,-6 9-10 16,-7 7-9-16,-9 6 2 16,0 5 13-16,-4-1-3 15,-8-3 3-15,1-7 3 16,4-5-5-16,2-9-5 16,5-7-8-16,0-5-1 15,8-7-1-15,17-2 2 0,14 0-12 16,34-25-83-1,-4 0-161-15,-7-5-502 0</inkml:trace>
  <inkml:trace contextRef="#ctx0" brushRef="#br1" timeOffset="127275.817">18480 11322 1551 0,'0'0'390'0,"0"0"-133"15,0 0-44-15,0 0-13 16,-50 79-69-16,50-52-36 16,2 1-20-16,16 2-21 15,6 1-11-15,2-5-16 16,3 2-8-16,-3-3-11 16,-4 1-1-16,-6-4-6 0,-4 2-1 15,-11-3-15-15,-1 0-33 16,-10-1-39-16,-15-2-69 15,-29-5-121-15,6-3-251 16,1-10-315-16</inkml:trace>
  <inkml:trace contextRef="#ctx0" brushRef="#br1" timeOffset="127436.6113">18324 11385 1175 0,'0'0'669'0,"0"0"-400"15,82-48-43-15,-34 26-68 0,10 4-62 16,5 3-36-16,0 2-59 16,16 4-1-16,-17 1-245 15,-10 2-627-15</inkml:trace>
  <inkml:trace contextRef="#ctx0" brushRef="#br1" timeOffset="128843.08">19396 11073 1362 0,'0'0'328'16,"0"0"-45"-16,0 0-41 15,0 0-127-15,0 0-48 16,0 0-24-16,0 0 3 16,-84 42 33-16,45-18-17 15,1-1-26-15,3-3-13 16,5-2 2-16,8-6 6 16,7-2 4-16,9-3-7 0,6 2-15 15,0-1-4-15,6 1 6 16,13 4 29-16,10 1 9 15,4-2-12-15,6 1-4 16,3-2-16-16,3-2-2 16,-3-1-11-16,-3-2-8 15,-6-3 0-15,-5 3 0 16,-7-4-60-16,-5 2-83 16,-4 1-170-16,-7-2-403 0</inkml:trace>
  <inkml:trace contextRef="#ctx0" brushRef="#br1" timeOffset="129061.7212">19093 11639 1109 0,'0'0'850'0,"0"0"-687"15,0 0 9-15,0 0 64 16,0 0-15-16,102 5-90 15,-39-6-55-15,4-10-43 16,2-6-15-16,-8 0-18 16,-6-2-15-16,2-14-122 15,-11 4-355-15,-15-3-625 0</inkml:trace>
  <inkml:trace contextRef="#ctx0" brushRef="#br1" timeOffset="129557.7762">19719 10982 1185 0,'0'0'893'0,"0"0"-713"15,0 0-37-15,0 0-17 16,107-21 14-16,-60 22-43 16,0 16-32-16,-9 3-20 15,-10 4-18-15,-14 4-9 16,-14 1-9-16,0 3 0 15,-22 0-3-15,-9 3-5 16,-6-5 1-16,1-4-1 16,6-6-1-16,11-9-1 0,7-5-9 15,7-6 3-15,5-4 6 16,0-16-6-16,13-9-2 16,7-5 9-16,7-4-1 15,3-2-5-15,0 0-4 16,4 0 9-16,-3-1-5 15,-4 8 6-15,-3 3 0 16,-7 8 2-16,-6 7 7 16,-6 7 14-16,-4 5 11 15,-1 3-4-15,0 2-16 16,0 15-13-16,-7 12 21 16,1 8 29-16,3 4-9 15,3 5 9-15,0-3-6 0,12-4 0 16,8-4-21-16,2-6-6 15,6-7-17-15,3-5 4 16,7-6-5-16,8-8-34 16,33-6-113-16,-9-14-213 15,-4-7-1160-15</inkml:trace>
  <inkml:trace contextRef="#ctx0" brushRef="#br1" timeOffset="130188.3682">21085 10665 1382 0,'0'0'388'0,"0"0"-1"16,0 0-128-16,0 0-6 15,0 0-76-15,0 0-93 16,0 0-53-16,-85-11-11 16,37 36 11-16,-7 4 8 15,2 6-14-15,5-3-14 0,8-2 2 16,11-2-13 0,13-8 2-16,6-4-2 0,10-5 0 15,0-3-6-15,20-4 6 16,10-2 0-16,6 1 2 15,7-3-2-15,1 2 0 16,-3 0-8-16,-1-1-47 16,-3 2-35-16,3 2-108 15,-7 2-173-15,-11-2-396 0</inkml:trace>
  <inkml:trace contextRef="#ctx0" brushRef="#br1" timeOffset="130413.911">20701 11255 1802 0,'0'0'260'0,"0"0"-38"16,0 0 94-16,0 0-69 16,131 10-102-16,-64-10-73 15,3 0-23-15,-9 0-16 16,3-3-15-16,-7-4-12 15,-8-2-6-15,-13-1-19 16,-9-7-89-16,-7 2-115 16,-10-4-502-16</inkml:trace>
  <inkml:trace contextRef="#ctx0" brushRef="#br1" timeOffset="130661.4337">21374 10655 1373 0,'0'0'981'0,"0"0"-760"15,0 0-49-15,0 0-57 16,0 0 19-16,0 0-40 16,0 0-34-16,78 105-10 15,-59-71-11-15,-6 4-20 16,-2-3-10-16,-6-3 1 15,-5-3-10-15,0-2-48 16,0-7-90-16,0-6-124 16,0-8-438-16</inkml:trace>
  <inkml:trace contextRef="#ctx0" brushRef="#br1" timeOffset="130840.9974">21652 10747 1778 0,'0'0'362'16,"0"0"-146"-16,0 0-93 15,0 0-31-15,0 0-65 16,0 0-27-16,86 2-85 16,-56-2-291-16,-7 0-1093 0</inkml:trace>
  <inkml:trace contextRef="#ctx0" brushRef="#br1" timeOffset="131072.9312">21812 10522 1886 0,'0'0'273'0,"0"0"42"16,0 0-123-16,0 0-40 15,84-18-50-15,-44 26-39 16,6 16-24-16,-3 8-5 15,-3 6-4-15,-7 3-6 0,-7-1-14 16,-13 1-9 0,-9-2-1-16,-4-4-41 0,-9-3-80 15,-25-2-136-15,4-9-327 16,3-9-569-16</inkml:trace>
  <inkml:trace contextRef="#ctx0" brushRef="#br1" timeOffset="131224.701">21958 10805 880 0,'0'0'1069'0,"0"0"-744"16,0 0-52-16,0 0-142 15,0 0-76-15,103-58-40 16,-45 46-15-16,3-2-9 16,20-9-163-16,-19 1-207 15,-10-2-956-15</inkml:trace>
  <inkml:trace contextRef="#ctx0" brushRef="#br1" timeOffset="131648.8917">22358 10331 1737 0,'0'0'334'16,"0"0"-73"-16,0 0-86 15,0 0-29-15,92-3-65 16,-54 19-29-16,-4 7-22 15,-6 6-8-15,-9 3-11 16,-10 4-10-16,-9-2 1 16,0 2-1-16,-12-5-1 15,-10-3 0-15,-4-7 8 0,6-6-8 16,0-6 0-16,8-7 0 16,4 1 17-16,8-3 35 15,0 0 35-15,3 0-23 16,13 0-43-16,8-3-13 15,4 3-8-15,5 0 0 16,3 8-1-16,1 6 0 16,1 3-1-16,-3 2 1 15,-8-2 1-15,-6 0-1 16,-10 0-4-16,-9-2 4 16,-2 0 0-16,-10-1-6 15,-11-4 1-15,-6-3-12 16,0-4-25-16,2-3-33 0,7-8-94 15,11-11-174-15,7-3-399 16</inkml:trace>
  <inkml:trace contextRef="#ctx0" brushRef="#br1" timeOffset="131907.12">22924 10372 1365 0,'0'0'372'0,"0"0"99"16,0 0-253-16,0 0-16 15,0 0-78-15,0 0-83 16,0 0-12-16,38 36 48 16,-10-5 0-16,9 4-13 15,2 3-3-15,3 1-14 0,-2 0-13 16,-5-3-25 0,-7-5 3-16,-4-4-11 0,-12-4-1 15,-11-3 0-15,-1-3-13 16,-18-3-35-16,-15-3-15 15,-13-4-30-15,-32-7-110 16,9 0-172-16,5-8-549 0</inkml:trace>
  <inkml:trace contextRef="#ctx0" brushRef="#br1" timeOffset="132051.9897">22910 10401 1343 0,'0'0'295'0,"0"0"-48"16,0 0-86-1,94-43-37-15,-51 37-58 0,5 1-38 16,-2 2-19-16,10 2-9 16,-15 0-224-16,-9-3-671 0</inkml:trace>
  <inkml:trace contextRef="#ctx0" brushRef="#br1" timeOffset="132283.8591">23178 9842 1844 0,'0'0'262'16,"0"0"-70"-16,96 48 21 0,-1 27-6 16,26 39-59-16,1 33-75 15,-24 18-46-15,-53 0-4 16,-49-8-22-16,-80-2 0 15,-66-6-1-15,-67-4-65 16,32-38-245-16,5-21-954 0</inkml:trace>
  <inkml:trace contextRef="#ctx0" brushRef="#br1" timeOffset="134351.729">17010 9241 1987 0,'0'0'292'16,"0"0"-103"-16,0 0-12 15,0 0-108-15,0 0-18 16,12 108 34-16,11-41-32 16,-1-1-23-16,1-6-10 15,-3-18-19-15,4 5 0 0,0 2-1 16,-1-5-112-16,-6-1-179 16,-8-9-444-16,-7-16-933 0</inkml:trace>
  <inkml:trace contextRef="#ctx0" brushRef="#br1" timeOffset="134571.8403">16986 9171 1560 0,'0'0'340'16,"0"0"-219"-16,46-77 33 16,-8 58-27-16,7 9-6 15,2 10-26-15,0 5-52 16,-8 19-23-16,-9 11-5 15,-13 10 3-15,-12 5 28 16,-5 7-30-16,-12 1-8 0,-14 2-8 16,-6-7-51-16,-4-9-59 15,-13-12-145-15,11-13-343 16,8-16-697-16</inkml:trace>
  <inkml:trace contextRef="#ctx0" brushRef="#br1" timeOffset="134919.2079">18038 8758 763 0,'0'0'847'0,"0"0"-534"16,0 0 34-16,0 0-49 16,-98-42-88-16,63 77-107 15,-4 36-22-15,-1 34 14 16,6 13 4-16,16 2-6 16,18-14-19-16,6-19-18 15,22-14-21-15,7-20-17 16,1-15-18-16,8-13 1 15,23-2 4-15,24-10-5 0,24-13-64 16,-6-24-86 0,-28-12-134-16,-34-6-870 0</inkml:trace>
  <inkml:trace contextRef="#ctx0" brushRef="#br1" timeOffset="135810.3314">18493 8724 1452 0,'0'0'514'0,"0"0"-216"0,0 0-19 15,0 0-39-15,0 0-83 16,0 0-93-16,0 0-41 16,-54 87 18-16,36-26 12 15,5 0-7-15,0 3-17 16,4-5-19-16,4-2-9 15,0-6 5-15,4-7-6 16,-2-3-11-16,3-8-63 16,0-5-47-16,-13-14-152 15,2-7-285-15,-3-7-537 0</inkml:trace>
  <inkml:trace contextRef="#ctx0" brushRef="#br1" timeOffset="136033.3913">18180 8894 1928 0,'0'0'323'0,"0"0"-151"15,0 0 7-15,83 7 32 16,-32 19-36-16,7 8-22 16,8 8-50-16,-2 6-31 15,-5 2-30-15,-2 3-24 16,-7-3-8-16,-3 1-10 15,-2-3-21-15,19 2-104 0,-12-9-113 16,-7-21-662-16</inkml:trace>
  <inkml:trace contextRef="#ctx0" brushRef="#br1" timeOffset="136717.1194">19093 8913 1388 0,'0'0'858'0,"0"0"-628"15,0 0-25-15,0 0-54 0,0 0-59 16,0 0-29-16,58-49-34 16,-17 28-19-16,4 0-10 15,0 1-11-15,-2 3-64 16,2-3-120-16,-11 6-294 16,-13 2-574-16</inkml:trace>
  <inkml:trace contextRef="#ctx0" brushRef="#br1" timeOffset="136908.34">19204 9002 1756 0,'0'0'625'16,"0"0"-380"-16,0 0-45 0,0 0-89 15,0 0-5-15,0 0-28 16,0 0-39-16,142-60-29 15,-53 19-10-15,22-13-96 16,-17 8-261-16,-17 3-1127 0</inkml:trace>
  <inkml:trace contextRef="#ctx0" brushRef="#br1" timeOffset="137803.1708">19904 8403 990 0,'0'0'622'16,"0"0"-369"-16,0 0 34 16,0 0-99-16,0 0-105 15,0 0 74-15,28 78 22 16,-2-22-79-16,0 5-46 15,1 0-27-15,-3-2-14 16,-1-3-11-16,-2-5-2 16,5 2-73-16,-6-12-214 0,-4-13-486 0</inkml:trace>
  <inkml:trace contextRef="#ctx0" brushRef="#br1" timeOffset="137975.7453">20228 8685 1986 0,'0'0'328'0,"0"0"-108"15,0 0-101-15,0 0-85 16,0 0-24-16,0 0-10 16,0 0-168-16,19-2-105 15,-6 2-402-15</inkml:trace>
  <inkml:trace contextRef="#ctx0" brushRef="#br1" timeOffset="138270.1895">20402 8361 1960 0,'0'0'294'15,"0"0"-68"-15,0 0-48 16,0 0-29-16,92-71-56 0,-46 71-17 16,7 7-25-1,-1 21-2-15,-4 12-7 0,-5 7-9 16,-7 5 12-16,-6 0-25 16,-5-3-19-16,-8-1-1 15,-7-5-9-15,-4-6-49 16,-6-6-43-16,-2-6-97 15,-12-9-179-15,-7-10-431 0</inkml:trace>
  <inkml:trace contextRef="#ctx0" brushRef="#br1" timeOffset="138448.9285">20557 8613 1914 0,'0'0'372'0,"0"0"-171"15,0 0-29 1,0 0-27-16,0 0-82 16,91-52-44-16,-31 24-18 0,7-1-1 15,28-8-128-15,-16 6-213 16,-15 3-518-16</inkml:trace>
  <inkml:trace contextRef="#ctx0" brushRef="#br1" timeOffset="138918.5772">21140 8188 1264 0,'0'0'1033'16,"0"0"-904"0,0 0 87-16,0 0-61 0,0 0-52 15,38-76-66-15,-3 61-22 16,4 2-9-16,-5 7-1 15,-7 6-5-15,-9 0-1 16,-6 17 0-16,-9 3-8 16,-3 8 8-16,0 3 0 15,-4 2 0-15,-8-4-7 16,1-3 7-16,1-8 1 16,6-7 0-16,1-5 0 15,3-4 0-15,0-1 7 0,0-1 23 16,7 0 0-16,12 1 16 15,7 1-1-15,7 5-12 16,2 0-16-16,4 4-11 16,3 5 1-16,-3 1 4 15,-7 3-10-15,-5-1 0 16,-10 3 0-16,-11 1 0 16,-6 2 5-16,-17 2 3 15,-21 4 5-15,-31 6-8 16,-35 5 1-16,-34 0-7 15,-7-6-23-15,24-18-75 16,21-18-132-16,44-13-363 16,20-12-1244-16</inkml:trace>
  <inkml:trace contextRef="#ctx0" brushRef="#br1" timeOffset="139686.7483">21836 7729 1787 0,'0'0'344'0,"0"0"-84"16,0 0-7-16,0 0-100 16,103-29-56-16,-9 78-4 15,40 29 7-15,21 20-14 16,-15 14-22-16,-33 5-28 15,-57 3-24-15,-50 12-11 16,-47 9-1-16,-67 13-8 16,-64 14-58-16,-82 9-96 15,35-38-346-15,-15-17-1532 0</inkml:trace>
  <inkml:trace contextRef="#ctx0" brushRef="#br1" timeOffset="142401.0353">16327 9494 1255 0,'0'0'286'16,"0"0"-72"-16,0 0 28 15,0 0-16-15,0 0-68 0,0 0-64 16,-10-15-50-16,16 8 2 16,13-7-37-16,9-4-8 15,5-2-1-15,5 0-74 16,-1 2-70-16,-4 5-131 15,-9 11-120-15,-8 2-173 16,-12 0-140-16</inkml:trace>
  <inkml:trace contextRef="#ctx0" brushRef="#br1" timeOffset="142554.0595">16390 9573 755 0,'0'0'270'16,"0"0"-72"-16,0 0 18 15,0 0-57-15,-56 78-12 16,55-73-24-16,1-5-30 15,0 0-9-15,11-8-48 16,14-13-19-16,3-5-17 0,17-22-91 16,-6 6-151-16,-9 0-362 15</inkml:trace>
  <inkml:trace contextRef="#ctx0" brushRef="#br1" timeOffset="142768.6289">16455 9196 1513 0,'0'0'284'16,"0"0"-71"-16,0 0-2 15,0 0-143-15,0 0-32 16,80-19 25-16,-24 32 23 16,7 15-21-16,-1 15-25 0,-5 23 16 15,-24 27-23-15,-33 31 11 16,-37 17-42-16,-53 9-34 15,6-40-129-15,1-24-474 16</inkml:trace>
  <inkml:trace contextRef="#ctx0" brushRef="#br1" timeOffset="144712.3397">17768 8395 405 0,'0'0'60'0,"0"0"41"16,0 0 153-16,0 0 27 15,0 0 24-15,0 0-53 0,0 0 36 16,-61-24-27-1,29 24-51-15,-8 4-66 16,-9 19-36-16,-6 11-40 0,-2 6 5 16,9 4-14-16,8-3-9 15,15 0-26-15,14-7-12 16,11-3-11-16,6-9-1 16,21-8 0-16,12-11 0 15,7-3-30-15,5-21-12 16,-5-14 17-16,-5-10-26 15,-15-9-22-15,-14-12 6 16,-12-20 34-16,-34-18 28 16,-15-2 5-16,1 16 0 15,13 23 0-15,16 30 0 16,7 11 47-16,5 8-10 16,1 6 30-16,1 5-7 15,5 7-38-15,0 5-22 0,5 22 0 16,14 12 0-16,10 11 9 15,4 8-8-15,5 3 0 16,1-3 0-16,1-5-1 16,-3-10 0-16,-4-12 0 15,-5-11-24-15,-9-10-26 16,-3-10 9-16,-7 0 23 16,-3-17 16-16,-1-5 2 15,0-2 1-15,-3 3 1 16,1 4-1-16,-2 9 14 15,3 6-6-15,3 2-9 16,3 7-9-16,8 13 9 16,1 4 9-16,0 8-3 0,-2-2-5 15,-5-3-1-15,0-3-103 16,-11-9-91-16,-1-8-177 16,0-7-413-16</inkml:trace>
  <inkml:trace contextRef="#ctx0" brushRef="#br1" timeOffset="144865.1916">17704 8029 1413 0,'0'0'177'15,"0"0"-67"-15,0 0-81 16,0 0-29-16,0 0 0 0,0 0 11 16,84 78-11-1,-25-41-43-15,-8-7-187 0,-9-7-594 16</inkml:trace>
  <inkml:trace contextRef="#ctx0" brushRef="#br1" timeOffset="145162.4428">18078 8042 439 0,'0'0'1131'0,"0"0"-788"16,0 0-91-16,0 0-144 15,0 0 8-15,0 0 7 16,0 0-28-16,-53 93-38 15,53-70-23-15,11-3-10 16,7-4 4-16,8-4 11 0,4-4 3 16,4-4-9-1,2-1-14-15,2 0-1 0,-4 1-17 16,-4 3 0-16,-7 1-1 16,-6 6 0-16,-9-1 0 15,-8 7 0-15,0 3 1 16,-15 3 0-16,-11 1-1 15,-9 0-6-15,-2-6-52 16,-6-11-72-16,10-6-104 16,9-4-379-16</inkml:trace>
  <inkml:trace contextRef="#ctx0" brushRef="#br1" timeOffset="145469.087">18577 8018 1642 0,'0'0'213'0,"0"0"-3"15,0 0 14-15,0 0-67 16,0 0-40-16,-84-3-36 15,72 27-44-15,1 8 6 16,7 9 4-16,4 4-31 16,0-1-9-16,15-2 1 15,12-5-8-15,7-6-9 0,6-10-113 16,18-20-108-16,-10-1-269 16,-7-10-235-16</inkml:trace>
  <inkml:trace contextRef="#ctx0" brushRef="#br1" timeOffset="146425.2759">18797 8185 560 0,'0'0'1179'0,"0"0"-933"16,0 0-127-16,0 0-32 16,0 0 56-16,0 0-15 15,0 0-81-15,76-85-33 16,-52 48-14-16,-6-3 0 0,-9 3-26 15,-6 5 5-15,-3 3 3 16,-3 10 10-16,-12 3-14 16,3 5-25-16,0 2 32 15,3 6 13-15,5 1 2 16,4 2 8-16,0 0-8 16,0 12 0-16,11 8 7 15,6 8 48-15,5 1 3 16,4 3 30-16,1 2-11 15,5-5-8-15,0-3-21 16,0-4-32-16,1-8-10 16,2-7-5-16,-4-7 8 0,-1 0-9 15,-4-18-58 1,-7-9-42-16,-1-6-30 0,-12-4 38 16,-5-4 36-16,-1 2 43 15,0 5 13-15,-5 8 35 16,-4 6 60-16,-2 7 22 15,3 7-20-15,1 6-15 16,2 0-25-16,-1 5-38 16,1 16-11-16,3 10 5 15,2 4 11-15,0 5-3 16,2-2-3-16,12-1-6 16,7-7-11-16,2-4 5 15,5-9-6-15,3-6 1 16,4-8-2-16,0-3-15 0,-4-14-21 15,-5-9-30-15,-5-11-21 16,-8-7 16-16,-10-20 12 16,-3-20 11-16,-4 3 36 15,-13 7 4-15,-1 10 9 16,4 22 0-16,-7 1 46 16,0 4 37-16,1 12 14 15,4 9-27-15,6 11-18 16,5 2-25-16,2 9-21 15,3 19-6-15,6 11 1 16,12 11 5-16,6 6 2 16,7 0-7-16,5-1 7 15,0-4-7-15,4-11 8 16,-1-7-9-16,2-13-14 0,-3-11-34 16,-6-9-47-1,-3-7-36-15,-7-15-49 0,-5-7 24 16,-7-8 67-16,-5-1 61 15,-5 0 28-15,0 6 12 16,0 7 82-16,-2 8 61 16,-5 8 17-16,1 7-39 15,0 2-46-15,1 11-59 16,-1 14-9-16,5 7 1 16,1 6 1-16,0 0-8 15,10-3 5-15,11-3-10 16,3-7-7-16,5-7 1 0,2-10 4 15,-1-5-6 1,-2-3-10-16,-3-7-57 0,-12-22-133 16,-5 1-282-1,-8-1-867-15</inkml:trace>
  <inkml:trace contextRef="#ctx0" brushRef="#br1" timeOffset="146608.99">19194 7821 1850 0,'0'0'216'0,"0"0"-140"15,0 0-54-15,0 0 24 0,0 0 28 16,131-28-34-16,-68 10-40 16,11-8-58-16,-17 6-331 15,-17 6-871-15</inkml:trace>
  <inkml:trace contextRef="#ctx0" brushRef="#br1" timeOffset="171048.2685">20199 10578 856 0,'0'0'134'0,"0"0"-54"0,0 0 38 16,-100-33 81-16,59 27-41 16,2 6-44-16,-2 0-17 15,-2 0 23-15,6 3 12 16,3 6-32-16,4 5-16 15,1 3-31-15,4 5-4 16,1 3-11-16,2 3 4 16,1 4-4-16,2 3-11 15,5 5 0-15,1 1 4 16,2 7 0-16,4 0 8 16,2 3 1-16,1-2-3 0,4 1-2 15,0 2-9-15,3-4-3 16,10 1 14-16,5 0-13 15,5 2 1-15,5-1-4 16,4-3-3-16,6-5-4 16,-1-5-2-16,1-9 2 15,-2-6 6-15,-2-5-5 16,0-9 7-16,0-4 10 16,-1-4-8-16,1-2 22 15,0-14-21-15,3-7-2 16,0-5-10-16,0-2-5 15,-1-1-1-15,-3-2-6 16,-3 0 8-16,-4 4-7 0,-4 0 7 16,-3 3-2-16,-6 0-1 15,1-1 5-15,-5-1-4 16,-3-2-6-16,-1-3 8 16,-3-2-9-16,-2-2 1 15,0-1-1-15,0-1-1 16,-7 3 1-16,-5 0 0 15,-5 4 0-15,1 1 1 16,-5 3-1-16,1 2 1 16,-3 4-1-16,-3 0 0 15,1 3 1-15,0 3 9 16,-1 1-9-16,4 2 4 16,-1 4-5-16,4 1 1 15,1 4-1-15,0 1 0 16,3 1-8-16,-1 2 8 0,2 0-12 15,0 0-18-15,2 11-16 16,-2 3-50-16,1 21-85 16,3-4-185-16,1 1-543 0</inkml:trace>
  <inkml:trace contextRef="#ctx0" brushRef="#br1" timeOffset="172132.0189">13845 14751 798 0,'0'0'302'0,"0"0"-96"16,0 0-6-16,0 0-52 15,0 0-34-15,0 0-19 16,0 0-30-16,0 0-43 16,0 0-11-16,0 0-11 15,0 0-25-15,0 7-115 16,19 9-5-16,-1-2-122 0,-1 0-384 15</inkml:trace>
  <inkml:trace contextRef="#ctx0" brushRef="#br1" timeOffset="172641.9689">15440 14786 497 0,'0'0'351'16,"0"0"-161"-16,0 0-84 15,0 0-41-15,0 0 13 16,0 0-1-16,0 0-25 16,-5 0-7-16,5 0-7 15,0 0-16-15,-1 0-17 16,-2 0-5-16,-9 11-46 15,3 3-121-15,-5 1-413 0</inkml:trace>
  <inkml:trace contextRef="#ctx0" brushRef="#br1" timeOffset="176727.0217">17940 12083 611 0,'0'0'375'0,"0"0"-175"15,0 0-26-15,0 0-12 16,0 0-31-16,0 0 39 16,52-7 14-16,-19-1-37 15,8 2-23-15,6-5-16 16,5 4-22-16,3-5 9 15,3 2-31-15,3-4-23 16,2 0-6-16,-2 0-15 16,-1 0-13-16,-5 0-6 15,-3 2 5-15,-9 2-6 16,-10 3 0-16,-12 6-83 16,-14 1-127-16,-7 4-312 15,0 7-237-15</inkml:trace>
  <inkml:trace contextRef="#ctx0" brushRef="#br1" timeOffset="177504.1024">22384 11435 983 0,'0'0'153'16,"0"0"27"-16,0 0 48 0,0 0-27 15,0 0 14-15,0 0-85 16,47-30-71-16,-1 17 31 15,24-3 18-15,31-2-7 16,21-2 0-16,7 0-25 16,-23 3-16-16,-30 5-10 15,-27 5-14-15,-6 0-18 16,4 0-8-16,3-1-4 16,1 3-5-16,-11 3-1 15,-10 2-9-15,-30 33-133 16,0 2-219-16,-25 5-612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23:04.89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9026 6835 570 0,'0'0'173'0,"0"0"-21"15,0 0-29-15,0 0 14 16,0 0 21-16,0 0-10 16,-61-58-45-16,43 51 0 15,0 3-15-15,-6 1-22 16,0 3 7-16,-4 0-31 0,-5 4-17 16,-4 11-7-16,-6 3-3 15,-3 6-1-15,-1 4 0 16,1 5-2-16,-3 3-1 15,4 4 8-15,-1 3-5 16,5 4-2-16,2 2 12 16,5 5-5-16,7 2 2 15,3 1 2 1,5 1-7-16,5 3 20 0,1-2-5 16,6 2 3-16,1-2-10 15,2 5-10-15,4 2-3 16,0 0 8-16,0 4-3 15,5-1-2-15,7 3 5 16,3-5-4-16,5 1-14 16,3-4 8-16,4 1-2 0,5-2-5 15,2-4 5-15,3-6 2 16,5-5 4-16,0-6 1 16,4-6 5-16,3-6 12 15,3-8 8-15,3-7-3 16,5-7 7-16,1-8-5 15,2 0-9-15,1-14-4 16,2-10 12-16,-2-7 2 16,-1-8-12-16,-2-4 2 15,-3-8-7-15,-5-4-6 16,-5-4-5-16,-6-5 4 16,-5-3-2-16,-1-10 1 15,-4-13-2-15,-2-13-3 16,-8-2-2-16,-8 5 1 15,-9 12-8-15,-5 8 9 0,0 4-7 16,-5 0 4-16,-9 0 13 16,-4 0-1-16,0 10-3 15,2 10-5-15,2 14-1 16,-4 2-7-16,-4-4-1 16,-2-4 1-16,-6-2-1 15,-1 5 11-15,-1 2-10 16,-2 8-2-16,3 2-1 15,-2 5 0-15,0 5 1 16,-1 6 0-16,3 3 0 0,-1 4 0 16,1 4 0-1,-2 5-2-15,0 1 1 0,-1 0-6 16,0 0 7 0,-2 9-6-16,0 3 6 0,2 0-1 15,1 3 1-15,3-1 0 16,2 2-1-16,2 2 2 15,1 1-2-15,-2 3 1 16,2-2-22-16,-2 3-12 16,0 1-22-16,-1 0-26 15,1 3-29-15,0 3-76 16,-16 16-27-16,9-5-295 16,-2-2-199-16</inkml:trace>
  <inkml:trace contextRef="#ctx0" brushRef="#br0" timeOffset="11932.5993">7000 8196 401 0,'0'0'312'0,"0"0"-120"15,0 0-78-15,0 0-13 16,0 0 6-16,0 0-17 16,0-14-6-16,0 14-50 15,0-3 44-15,0 2 18 16,0 1-5-16,0 0-13 15,0 0 3-15,0 0-12 16,0 15-15-16,0 15-38 16,0 12 39-16,0 13 72 15,6 3-34-15,0 3-25 16,0-6-20-16,2-9-16 0,-2-2-15 16,0-8-6-16,2-4-11 15,-2-3 0-15,0-7-12 16,-1-3-149-16,-5-6-167 15,0-7-220-15,0-6-386 0</inkml:trace>
  <inkml:trace contextRef="#ctx0" brushRef="#br0" timeOffset="12351.6933">6958 8128 1279 0,'0'0'249'16,"0"0"-128"-16,0 0-48 16,0 0-34-16,0 0 74 15,-31 71-6-15,19-42-47 16,3-3-15-16,0-1-17 15,1-4-10-15,0-6-17 16,3-3 7-16,2-6-2 16,2-3 4-16,-2-3 18 15,-2 0 64-15,-2-16-35 0,1-8-40 16,0-6 5-16,5-3-15 16,1 3 1-16,0 4 1 15,12 7-8-15,8 7 9 16,7 7-10-16,6 5 1 15,6 5 9-15,4 14 1 16,-1 7-1-16,1 6-8 16,2 2-2-16,30 9-34 15,-13-10-279-15,-2-11-681 0</inkml:trace>
  <inkml:trace contextRef="#ctx0" brushRef="#br0" timeOffset="13035.8599">10514 8254 1735 0,'0'0'349'15,"0"0"-195"-15,0 0 22 16,7 98-4-16,0-52-30 16,2 3-50-16,0-1-41 15,-2-3-14-15,1-3-16 16,2-2-12-16,-2-6-8 0,-1-4-1 16,-2-4-5-16,2-5-82 15,-7-5-126-15,0-8-139 16,0-5-415-16</inkml:trace>
  <inkml:trace contextRef="#ctx0" brushRef="#br0" timeOffset="13387.4406">10503 8270 1711 0,'0'0'317'15,"0"0"-152"-15,0 0-51 16,0 0-14-16,0 0 15 16,-66 86-30-16,49-59-38 0,1-2-21 15,2-3-9-15,3-7-15 16,3-4-1-16,5-9 10 16,3-2 40-16,0-9 26 15,0-15-32-15,0-11-27 16,11-6-9-16,7-5-2 15,2 5 4-15,7 8-1 16,2 10 1-16,8 8-5 16,3 11-5-16,12 4-1 15,20 12 1-15,-2 13 0 16,8 5-1-16,19 19-102 16,-30-8-405-16,-12-7-1224 0</inkml:trace>
  <inkml:trace contextRef="#ctx0" brushRef="#br0" timeOffset="21203.6207">13066 8153 738 0,'0'0'182'0,"0"0"-88"0,0 0 16 16,0 0 23-16,0 0 49 15,-45-39-66-15,35 32-20 16,-2 2 29-16,-4 1 19 15,-2 3-53-15,-3 1-12 16,-4 0-12-16,-3 0-10 16,-4 7-9-16,-1 6-9 15,1 2 5-15,-2 4 4 16,6 1-8-16,2 3-6 16,2 4-12-16,4 5-6 15,4 6-4-15,2 7-4 16,4 7 2-16,4 1 4 15,3 3 2-15,3 1-6 0,0-1-1 16,0-2 5 0,5-2 2-16,9-3 0 0,3-3-5 15,4-2 7-15,8-6 10 16,7-3 17-16,8-6-20 16,6-3-11-16,2-6-3 15,4-9-2-15,-4-6 0 16,2-5 2-16,-5-2 1 15,-1-13 0-15,-6-6-11 16,-5-7 11-16,-8-5-6 16,-9-6-5-16,-11-9 10 0,-9-17-5 15,-15-25-5 1,-27-20 7-16,-11-5-8 16,3 18 1-16,9 27 1 0,15 33 5 15,4 11-6-15,-5 0 0 16,-5 3 0-16,-7 5 0 15,1 10-1-15,-3 8-69 16,-3 5-80-16,11 7-118 16,14-6-399-16</inkml:trace>
  <inkml:trace contextRef="#ctx0" brushRef="#br0" timeOffset="21873.2048">13138 6652 508 0,'0'0'267'0,"0"0"-124"15,-91-18-40-15,52 12 34 16,2-1 2-16,1 4 9 16,1 3-11-16,2 0-45 15,0 0-2-15,2 11 7 16,2 9-9-16,3 8-16 16,3 8 2-16,2 21-18 15,10 19-4-15,11 19-1 16,0-5-12-16,16-15-1 15,4-22-5-15,6-19 1 16,8 2-1-16,9-3 8 0,25-7 23 16,20-20 8-16,-5-6-16 15,-6-16-14-15,-13-17-17 16,-18-8-11-16,-2-9-1 16,-1-20-5-16,-11-19 1 15,-22-21-8-15,-10-9 12 16,-16 5-11-16,-16 23-2 15,3 30 2-15,5 22-1 16,2 15 1-16,-3 6-1 16,-6 8-1-16,-7 10-2 15,-10 19-11-15,-8 42-93 0,11 20-56 16,13-6-343 0,23-21-1007-16</inkml:trace>
  <inkml:trace contextRef="#ctx0" brushRef="#br0" timeOffset="22528.7896">14876 8386 1870 0,'0'0'326'0,"0"0"-218"15,0 0 9-15,0 0-94 16,0 0 57-16,143-11 60 15,31-28-23-15,40-12-40 16,7-13-36-16,-17 0-12 16,-37 7-14-16,-23 4 4 0,-16 6-11 15,-29 14-1-15,-27 9-7 16,-29 12-11-16,-17 4-77 16,-13 8-117-16,-29 9-148 15,-17 11-243-15,-22 5-434 0</inkml:trace>
  <inkml:trace contextRef="#ctx0" brushRef="#br0" timeOffset="22750.7215">14861 8749 2123 0,'0'0'240'0,"0"0"-173"16,0 0-52-16,0 0 91 15,221 14 65-15,-13-79-14 0,33-18-36 16,5-9-29-1,-20 2-17-15,-11 4-24 0,-19 2 3 16,-16 11-7-16,-31 14-18 16,-40 18-27-16,-42 16 4 15,-31 14-6-15,-20 7-7 16,-11 4-101-16,-4 6-95 16,-1 2-342-16</inkml:trace>
  <inkml:trace contextRef="#ctx0" brushRef="#br0" timeOffset="35280.3781">5843 11056 506 0,'0'0'323'0,"0"0"-192"15,0 0-40-15,0 0 35 16,0 0 34-16,-78-20-50 16,65 16-29-16,-3 0-1 0,0-2-13 15,0 2-4 1,-2-2 16-16,-1 2 6 0,-3-1-16 15,-1 1-15-15,-1 0 0 16,-3 1-16-16,-2 0-8 16,2 3-2-16,-3-3 3 15,2 3-8-15,-2 0-12 16,0 0-1-16,2 3 0 16,-2 3-1-16,0 4-3 15,0 2 0-15,1-1 6 16,3 3-6-16,-3 1 1 15,1 1-6-15,-2 1 0 16,-1 0 0-16,1 3-1 16,-1 0 6-16,-2 1-4 15,-1 3-1-15,1-1 6 0,0 1-1 16,0 2-5-16,-1 1-1 16,3-1 9-16,-1 0-2 15,-2 1 8-15,-2 0-9 16,2 2 3-16,0-1 1 15,4 0-1-15,7-2-7 16,0-1-1-16,6 1 6 16,4 0-7-16,-2 3 0 15,6 0 0-15,1 3 0 16,2 2-1-16,3 4 1 16,3 2-9-16,0 1 8 15,0 2 0-15,11 3-5 16,4 0 6-16,4 1 0 15,3-2 0-15,3 0 8 16,0 0-8-16,5-4 1 0,1 2-1 16,3-1 7-16,-1 1-6 15,1-3-1-15,1 2 0 16,-1-3 1-16,5-3 5 16,1-2 1-16,2-4 2 15,1-2 2-15,5-5 0 16,2-5 7-16,3-2 2 15,7-3 9-15,5-4-9 16,1-1 6-16,4-2-8 16,0-4-16-16,0-2 8 0,-6 0 1 15,-1-5 2 1,-2-9 5-16,-5-1 1 0,-2-3 1 16,-3-3 0-16,-5-1-8 15,-4-2 5-15,-3 0-7 16,-2-1 8-16,-3-1-12 15,-1-1 11-15,1-2-6 16,-2 0-5-16,-4-1 8 16,-3 0-1-16,-2-1 13 15,-2-1-16-15,-4-1 10 16,0-1-11-16,-1-1 1 16,-2 0 0-16,-1-2 2 15,-2 0-3-15,-2-1 5 16,-1 0-13-16,-2 1 8 15,-1 0 3-15,-5 1-10 16,0 4 11-16,0-2-2 16,0 3-1-16,-9 0 1 0,-4-2 2 15,-2-1 2-15,-5 2-7 16,-2-3-1-16,-1 2 0 16,0 1-5-16,-4 0 4 15,2 3-6-15,-2 0 2 16,0 1-1-16,3 2 1 15,-3 1 4-15,2 0-6 16,-1 4 1-16,1 1-1 16,0 1 0-16,1 0 2 15,-3 2-1-15,-3 0 0 16,3 2-1-16,-3 0 1 0,2 1 0 16,0 3 0-1,4-1-1-15,0 4 0 0,2 1-1 16,4 2 1-16,-3 2-1 15,3 2 1-15,-1 0 0 16,-2 1 0-16,6 0-1 16,-4 0 1-16,5 0 0 15,-2 0-1-15,2 3 1 16,-2 2 0-16,2 0 0 16,0 1 0-16,0 0 1 15,5-1-1-15,-1-1 1 16,1 1-1-16,4-2 1 15,0-2-1-15,1 1 0 16,0-1 1-16,4 1-1 16,-3-2 1-16,3 0-1 0,0 0 0 15,0 0-1-15,0 0 0 16,0 0-34-16,0 0-48 16,3 7-103-16,27 6-62 15,0 0-95-15,-2-2-546 0</inkml:trace>
  <inkml:trace contextRef="#ctx0" brushRef="#br0" timeOffset="37573.3458">10640 11171 985 0,'0'0'118'0,"0"0"-90"0,0 0-22 15,0 0 44-15,0 0 7 16,-81-39 66-16,63 30-30 16,-4 0-19-16,1 0 6 15,0 1 0-15,-5-1 11 16,1 4-18-16,-6-2-9 15,-3 7-11-15,-4 0 4 16,-5 0 5-16,-2 0 2 16,-2 11-9-16,-4 3-14 15,0 6-12-15,-2 3 2 16,4 4 16-16,4 0-11 16,4 4-8-16,4 0-9 15,4-2 2-15,7 6-11 0,3-1 2 16,5 1-1-16,5 3-1 15,2 3 0-15,5 4-4 16,3 2-5-16,3 4 8 16,0-1-3-16,0 3 2 15,10 0 0-15,6-2 4 16,2 4 5-16,1 1 4 16,5-2 8-16,0 1-12 0,0-1-4 15,1-2 5 1,-1 1-5-16,1-7-2 15,0 3 5-15,2-6-2 0,0-2 11 16,5-4-7 0,3-4-2-16,2-3-2 0,6-6-7 15,4-3 5-15,3-6 0 16,8-5 14-16,6-7-8 16,4-3 1-16,3-5-1 15,2-10-3-15,-1-4-3 16,-6-6 0-16,-6-3 0 15,-9-2 1-15,-8-4 1 16,-9-2-7-16,-4-3 2 16,-5-5 2-16,-4-4-11 15,-4-5 2-15,-3-2-1 0,-5-3 5 16,-4-3-5 0,-3-3 0-16,-2 1 0 0,0-2 1 15,0 1-2-15,-10-1 0 16,0 1 0-16,-5 4 1 15,0 2 0-15,-5 1 0 16,2 6-1-16,-4 3 1 16,-3 5-1-16,-3 2 1 15,-4 4 1-15,-3 4-1 16,0 0-1-16,-2 5 1 16,3 4-1-16,1 3 0 15,0 4 0-15,3 3-1 16,1 3 1-16,-2 2 0 15,1 3 0-15,0 1-1 16,0 1 1-16,0 4 0 0,5 0 0 16,-1 0 0-16,5 0-2 15,3 5 2-15,5 0 0 16,1-1 0-16,6-1 0 16,0-1 0-16,5 1-1 15,-1-1 1-15,-1-2-1 16,3 1 1-16,0-1-1 15,0 0 1-15,0 1 0 16,0-1-1-16,0 0 0 16,0 0 1-16,0 0 0 15,0 0 1-15,0 0-1 16,0 0 0-16,0 0 1 16,0 0-1-16,0 0 0 15,0 0 0-15,0 0 0 16,0 0 0-16,0 0 1 0,0 0 0 15,0 0-1-15,0 0 1 16,0 0 1-16,0 0-2 16,0 0 1-16,0 0-1 15,0 0 1-15,0 0-1 16,0 0 1-16,0 0-1 16,0 0 0-16,0 0 1 15,0 0-1-15,0 0 0 16,0 0-1-16,0 0 1 15,0 0 0-15,0 0-1 16,0 0 1-16,0 0-1 0,0 0 1 16,0 0 0-1,0 0 0-15,0 0 0 0,0 0-1 16,0 0 1-16,0 0 0 16,0 0 0-16,0 0 0 15,0 0 0-15,0 0 0 16,0 0 0-16,0 0-2 15,0 0 2-15,0 0 0 16,0 0 0-16,0 0-1 16,0 0 1-16,0 0-2 15,0 0 1-15,0 0-11 16,0 0-2-16,0 0-4 0,0 0-1 16,0 0-5-1,0 0 3-15,0 0-8 0,0 0-9 16,0 0-16-16,0 0-40 15,0 3-82-15,0 9-51 16,11 0-97-16,-2 2-237 0</inkml:trace>
  <inkml:trace contextRef="#ctx0" brushRef="#br0" timeOffset="47681.8827">19659 10867 803 0,'0'0'165'16,"0"0"-89"-16,0 0 46 16,0 0 59-16,0 0-1 0,-43-50-70 15,28 43-3 1,0 2-39-16,-4 0 17 0,-3 2-13 16,-5 0-6-16,-6 3-34 15,-6 0 1-15,-11 0 8 16,-3 5 3-16,-8 9-1 15,-2 3 10-15,2 4-6 16,3 5 4-16,3 0-10 16,9 4-17-16,5 2-3 15,4 4-9-15,4 5-6 16,3 2 3-16,2 6-2 16,2 2 0-16,3 7-7 15,-1 0 0-15,4 2 6 16,1 4 3-16,2 11 8 15,6-8 2-15,3 1 2 16,4 2 12-16,4-11-11 0,0 8-3 16,0-1 1-16,0-3-2 15,3 2 1-15,6-3-4 16,2 1 0-16,5-3-8 16,3-5 4-16,5-4 1 15,6-6-5-15,10-6 6 16,9-9-4-16,10-5 0 15,21-10 9-15,23-10 0 16,26-5 5-16,4-24 8 16,-10-6-1-16,-12-8 4 15,-21-4-8-15,-15 4-8 16,-16 1-3-16,-12 6-2 0,-3-3-5 16,3-7-1-16,2-9-6 15,2-6 10-15,-11-4-11 16,-6-1 2-16,-10-6 10 15,-9-11-12-15,-11-17 10 16,-4-16 2-16,-7-2-6 16,-13 11 0-16,-3 10 5 15,-1 14-2-15,1 10 0 16,1 12-2-16,3 13-6 16,-5 2 1-16,-3-4-1 15,-10-5-1-15,-7 0 0 16,-4 5-1-16,-2 6 1 0,2 6 0 15,-2 5 0-15,0 6 0 16,3 9 0-16,-1 4 1 16,-3 8-1-16,-3 1 0 15,-5 8-1-15,-18 17 1 16,-17 15 1-16,5 2 0 16,10 1 5-16,9 1-6 15,3 10-12-15,-18 28-27 16,-16 31-56-16,-5 12-106 15,30-25-269-15,13-17-1125 0</inkml:trace>
  <inkml:trace contextRef="#ctx0" brushRef="#br0" timeOffset="59263.7179">20561 10786 2299 0,'0'0'245'0,"0"0"-245"15,0 0-17-15,68-83 0 16,24 23 17-16,32-11 8 16,9-1 1-16,-10 9-3 15,-28 22-5-15,-34 14-1 16,-21 10-40-16,-9 4-110 16,2-4-143-16,-6 5-221 0,-8-1-443 15</inkml:trace>
  <inkml:trace contextRef="#ctx0" brushRef="#br0" timeOffset="59499.2228">20588 11001 2004 0,'0'0'231'0,"153"2"-179"16,-22-13-45-16,18-23 1 16,-7-10 17-16,-21-10 13 0,-24 1-17 15,-24 7-21-15,-9-8-9 16,-21 14-167-16,-23 2-394 0</inkml:trace>
  <inkml:trace contextRef="#ctx0" brushRef="#br0" timeOffset="59833.8484">20817 10064 2134 0,'0'0'209'0,"0"0"-159"0,0 0-32 15,0 0-6 1,0 0 32-16,0 0 16 0,-116 131 25 15,59 4 1-15,-21 25-22 16,-11 10 5-16,-4-4-21 16,11-24-10-16,15-9-11 15,27-16 8-15,27-32 1 16,14-27-12-16,69-18-17 16,72-27-5-16,56-13 25 15,54-33 8-15,24-35-4 16,-13-19-17-16,0-3 5 15,-12 3-14-15,-23 10-5 16,-32 19-38-16,-57 21-35 0,-54 18-163 16,-57 16-987-16</inkml:trace>
  <inkml:trace contextRef="#ctx0" brushRef="#br0" timeOffset="65420.2263">3043 10783 937 0,'0'0'134'0,"0"0"-24"0,0 0 18 15,0 0 57 1,0 0-48-16,0 0-36 0,-25-27-49 16,26 27-50-16,20 0-2 15,15 0 18-15,21 0 7 16,35 0 40-16,29-7 3 16,9 1-24-16,-5-5 10 15,-4-1-10-15,-14 0-4 16,2 2-8-16,3-3-13 15,-3 4 2-15,3 1-6 16,1 2-5-16,6 4 0 16,-1 2-8-16,-7 0-1 15,-4 0 0-15,-10 4 5 16,-5 1-5-16,-1 0 5 16,-1 2 3-16,-2-6-3 15,1 1 1-15,2-2 4 16,2 0 1-16,4 0-5 0,3-8 1 15,3 1-7 1,-5 0-1-16,-2 2 0 0,-6 5 1 16,3 0-1-16,1 0 1 15,6-2-1-15,-2 2 7 16,1 0-7-16,-1 0 1 16,2 0 6-16,3 0-7 15,3 0-6-15,-3 0 6 16,-3 0 0-16,1 0 0 15,-5 0 0-15,4 0 5 16,3 0-4-16,2-1-1 16,2-6 0-16,0-2 1 15,3-3 0-15,1 1-1 16,3-3 0-16,0 0 0 0,-4 2 0 16,2 0 0-16,-3 2 0 15,-2 2 0-15,-1 2 1 16,-4 2-1-16,-8 3 2 15,-2-1-1-15,-4 1-1 16,-17-1-1-16,-12 2 1 16,-8 0-1-16,-6 0 1 15,7 0 0-15,7 0 6 16,6 0 8-16,2 0 6 16,-1 5-1-16,2 0-6 15,0 1 4-15,1 0-6 16,-1 1 6-16,-2 0 8 0,0-2-12 15,-2 3 1-15,0-4-7 16,-1 6 2-16,-5-3-3 16,-4 1-5-16,-5 2 5 15,-9-1 7-15,-6-1-4 16,-4 1 3-16,-5 2-4 16,-1-3-7-16,-4 2 1 15,2-1-1-15,0-1 8 16,2 2 3-16,0-1 1 15,3 1 10-15,0 0-5 16,-2 2 3-16,-1-3-2 16,-3 3-7-16,2-2 3 15,-3-1-2-15,-2 0 4 0,2-1-3 16,-4 0-12-16,2 1 8 16,0 4 2-16,0 3 2 15,1 5-1-15,-1 8 4 16,-2 8 7-16,-2 8 2 15,-1 22 6-15,1 16 1 16,-1 21-5-16,-1 2-1 16,-4-19-9-16,-1-23 6 15,-3-27-8-15,2-7-14 16,1 2-1-16,3 1 7 16,0-3-7-16,-2-9-1 15,0-8-1-15,-3-10-26 16,-5-12-69-16,0-16-128 15,-2-5-661-15</inkml:trace>
  <inkml:trace contextRef="#ctx0" brushRef="#br0" timeOffset="67603.5572">2815 10776 591 0,'0'0'246'0,"0"0"-73"15,0 0 22-15,0 0-5 16,0 0-43-16,0 0 7 0,0 0-44 15,-15-27-71 1,15 45-38-16,9 12 9 0,12 24 48 16,7 28 28-16,11 28-2 15,1 12-7-15,-2 5 26 16,-3-5-33-16,-2-5-15 16,-3 2-26-16,3-5-6 15,-2-6-1-15,0-11-6 16,1-7 6-16,-4-6-5 15,0-17-10-15,-8-13 2 16,-3-16-1-16,-1-7-2 16,0 5-6-16,5 3 0 15,-4 1-1-15,5-4 1 16,-9-5 1-16,-1-8 7 16,0-4-8-16,-2-8 0 0,-1-3-6 15,0-5 5 1,2-1-1-16,4 0-4 0,0-2 6 15,4 1 0-15,2-1 0 16,0 2 8-16,7-1-7 16,2 2 0-16,1 0 1 15,5 0 0-15,2-1-1 16,5 1-1-16,6-1 2 16,3 0-1-16,4 0 0 15,9 1 0-15,-1 2 0 16,3 1 1-16,3-1-2 15,-1 1 1-15,16-1-2 0,12 0 2 16,15-1-1-16,-12 1 0 16,-20-5 0-16,-22 3-1 15,-14-3 1-15,9 2 0 16,10-1 6-16,11 1-5 16,0-1 1-16,9 2-1 15,17 2 5-15,13 0-6 16,-1 1 1-16,-3 0 0 15,-10 2 0-15,-7 1-1 16,3 3-1-16,-1 0 1 16,-1 1 12-16,-5 1 2 15,-1 1-1-15,2-3-12 16,-1-2 5-16,0-1-5 0,-3-1 5 16,3-1-6-1,0 0 1-15,0 2 0 0,3-4-1 16,1 1 2-16,-1-2 8 15,0 1-8-15,-3-1 5 16,-4-1-6-16,3-2 10 16,-4 3-10-16,-10-2 0 15,-13 1 0-15,-8 1 6 16,-4-3-7-16,20 1 0 16,22-2 0-16,23 0 17 15,8 0-3-15,-12 1-5 16,-10 3-8-16,-15 0 6 15,-13 1-7-15,-11-4 8 16,-12-1-8-16,12 0 0 16,22 0 5-16,21-6-4 15,12-8 6-15,-5-1-5 0,-11-4-2 16,-8 0 0-16,3-1 1 16,-2-1-1-16,-4 5 0 15,0 0 0-15,-5 5 0 16,-3 1 4-16,2 0-4 15,1 0-1-15,-1 1 1 16,-7 0 6-16,-14 2-6 16,-11 1 0-16,-2-1 2 15,11-3 7-15,8 1-1 16,10-2 1-16,-1-2 2 16,2-1-4-16,-2 0-6 0,-2 0 0 15,0-1 0 1,-4-2 5-16,0 2-6 0,-3 1 2 15,0-3-1 1,-1 3 5-16,2-1-6 0,-2 1 1 16,-2 0-1-16,0 1 0 15,-1 4 0-15,-5-1 0 16,-1 1 1-16,-10 3-1 16,0 0 1-16,-11 0 0 15,-5 1 1-15,-7 3-1 16,-9 0 0-16,-4 1 0 15,-6 1 0-15,-3-2-1 16,-2 0 9-16,0-3 0 0,0-5 3 16,-4-2-10-1,-2-6-1-15,-5-5-1 0,2-4 2 16,-3-3-1-16,-6-6 0 16,-3-4 5-16,-5-8 0 15,-2-3-4-15,-6-8 5 16,1-3-7-16,-3-16 1 15,1-11 0-15,3-15-1 16,7 0 8-16,11 18-7 16,6 19 8-16,6 25-7 15,2 1 8-15,0-5-4 16,0-7 6-16,2-7-12 16,3 1 6-16,1-2-6 15,-1 0-1-15,-2-2-1 16,-2-2 1-16,-1-1 1 0,0 5-1 15,0 6 1 1,0 9-1-16,0 13-8 0,-7 13-9 16,-6 12-26-16,-41 11-113 15,2 16-105-15,-13 6-486 0</inkml:trace>
  <inkml:trace contextRef="#ctx0" brushRef="#br0" timeOffset="81559.5123">1289 11445 2061 0,'0'0'254'0,"0"0"-198"16,0 0-45-16,24 106 2 16,1-49 14-16,5 3-5 15,3 2-12-15,-2-5-10 16,2-8-4-16,-3 1-147 15,-11-15-316-15,-7-14-237 0</inkml:trace>
  <inkml:trace contextRef="#ctx0" brushRef="#br0" timeOffset="81781.5007">1104 11215 1597 0,'0'0'194'0,"0"0"-93"0,33-75 45 15,-11 54-65 1,8 12-7-16,-3 9-25 0,0 4-23 16,-3 22-11-16,-5 16 0 15,-2 22 1-15,-7 18-10 16,-9 15-4-16,-1-5-2 16,0-24-67-16,0-11-138 15,0-28-314-15,-4-10-661 0</inkml:trace>
  <inkml:trace contextRef="#ctx0" brushRef="#br0" timeOffset="82209.2397">1584 11272 1766 0,'0'0'316'16,"0"0"-127"-16,0 0-30 15,-46 109-48-15,37-63 8 16,3 0-16-16,6 2-43 16,0-1-21-16,6-5-20 15,9-5-7-15,6-8-12 16,6-6 0-16,-2-10 0 16,5-10-5-16,-3-3-28 15,-6-22-24-15,-5-12-10 0,-11-15-15 16,-5-18-3-16,-29-15 48 15,-30-20 28-15,-15-5 8 16,-4 8 1-16,15 22 20 16,22 28 19-16,15 19 46 15,14 14-17-15,1 4 25 16,4 4-22-16,4 4-21 16,3 4-26-16,0 4-15 15,12 19-9-15,13 11 6 16,8 8 2-16,9 5-2 15,4 0 4-15,9-3-10 16,0-4-21-16,17-2-109 16,-14-11-192-16,-8-11-435 0</inkml:trace>
  <inkml:trace contextRef="#ctx0" brushRef="#br0" timeOffset="82525.0739">1833 11081 1984 0,'0'0'281'0,"0"0"-108"16,11 72 52-16,7-33-82 15,4 1-51-15,1 3-30 16,2-3-23-16,3 1-9 16,-7-3-15-16,-1-7-5 0,-7-6-9 15,-7-12 0 1,-6-8 10-16,0-5 4 15,-14-10 1-15,-20-21-8 0,-17-25-8 16,-26-36 0-16,-6-27-6 16,8 6 5-16,23 23-24 15,24 30 2-15,26 30 13 16,2-1-20-16,0 0-34 16,7 5-47-16,26 15-117 15,-3 7-98-15,-5 4-383 0</inkml:trace>
  <inkml:trace contextRef="#ctx0" brushRef="#br0" timeOffset="82718.2899">1696 11430 2318 0,'0'0'329'0,"0"0"-244"15,0 0-25-15,0 0-18 16,48-100-11-16,1 20-31 16,15-27-16-16,-6 14-336 15,-16 15-1278-15</inkml:trace>
  <inkml:trace contextRef="#ctx0" brushRef="#br0" timeOffset="91734.1183">6924 15775 948 0,'0'0'125'0,"0"0"-85"16,0 0 24-16,0 0 36 16,0 0 16-16,-51-17-9 15,42 11-21-15,-2 0-22 16,2 1-10-16,-2-1-2 0,1 0 5 15,-2 1-5 1,-1 0-7-16,-1 1-7 0,-2 4 12 16,-1-3 2-16,-2 3-28 15,-2 0-6-15,-3 0-8 16,0 0-3-16,-1 0-6 16,1 6 7-16,3-2-2 15,-1 3 0-15,1-1-5 16,1 0-1-16,-2 5 1 15,1-1-1-15,-4 3 1 16,2 2-1-16,-7 0 0 16,-1 4 0-16,-3 1 6 15,1-1 8-15,2-1-7 16,6 1 2-16,0-3-3 0,3-2-6 16,0 0 6-16,5 0-4 15,0-2-1-15,0 1 0 16,-1-1 2-16,-1 5 6 15,1 0-2-15,-3 0-5 16,2 3-1-16,1 1 1 16,-3-2 4-16,0 1-5 15,0-1 2-15,-3-2-2 16,-1 0 1-16,0-2-1 16,-1-1 7-16,2 0-1 15,0 1 14-15,2-3-6 16,0 0 2-16,8 0-2 15,-2-2-4-15,4 0-10 0,-2-1 0 16,0 1 2 0,0 2-2-16,-1 0 0 0,2 1 0 15,-2 1 0-15,1 0-1 16,0 3 0-16,2 0 1 16,-3 0-1-16,2 3 0 15,0-3 1-15,2 2-1 16,0 0 1-16,2-2-1 15,-1 3 0-15,2-3 0 16,0 0 0-16,0 2 0 16,3-4 1-16,-2 3-1 15,4-4 0-15,-2 0 0 16,2-2 0-16,2 1 0 0,-1 1-1 16,2 2 1-16,0 1 0 15,0 1-1-15,0 0 0 16,0 2 0-16,0 1 1 15,0-1-1-15,0 1 1 16,2-1 0-16,2 2 0 16,-1-1-1-16,2-1 1 15,-2 0 0-15,1 0 0 16,1 0-1-16,2-1 1 16,-1-1-1-16,2 1-1 15,-1 0 2-15,0-2 0 16,1-2 0-16,-3-1 0 0,2 1 0 15,-1-6 0-15,0 2 0 16,0 0 0 0,-2 0 0-16,2 0 0 0,-1 0 0 15,2 1-1-15,1 1 0 16,1 2 1-16,0 2 0 16,2-3-1-16,0 5 1 15,1-5 0-15,-2 2-1 16,2 0 1-16,0-3 0 15,-3 0 0-15,1-1 0 16,1 1 0-16,-2-4 0 16,3 2 0-16,1 1 0 15,1-2 0-15,2 1 0 16,0-2-1-16,2-3 0 16,2 1 1-16,-1-4-1 0,4 0 1 15,0-2 0-15,0-1 0 16,1 0 0-16,-3 0 0 15,4-7 1-15,0-6 5 16,-1-4-4-16,2-3-2 16,-1-2 0-16,2-7 1 15,-2 0 1-15,2-5-1 16,0-2 1-16,-2-1-1 16,2 1 0-16,0 0 1 15,-2-1-2-15,-1 1 1 16,3 2 0-16,-6 0 7 15,1 5-8-15,-1 0 0 16,-3 3 1-16,0 0 0 16,-3 1 1-16,4 2 5 15,-1-2-1-15,-1 0 1 0,0-3-1 16,-2 1 2-16,2-2 2 16,-2-2 6-16,-2 0 1 15,-1-2 8-15,-4-3-6 16,2 0 1-16,-6 0 8 15,-1 1-1-15,-1 2 14 16,-2-1-4-16,0 1-1 16,0 0-12-16,0 2-3 15,0 2-9-15,0 2-3 16,0 0 1-16,0 3-1 16,0 0 2-16,-2 0-4 0,-1 0-5 15,-1 0 4 1,-2 0 1-16,-1 0 2 0,-1 1-8 15,-1 1 6 1,-1 2 1-16,-1 0-2 0,1 2 1 16,-4 0-6-16,1 1 1 15,-2 1-1-15,0 0 7 16,2 1-3-16,-2-1-4 16,0 3 4-16,1 0-5 15,2 2 1-15,1 0 0 16,0 5 1-16,2-2-1 15,0 4 5-15,5 1-6 0,-1 2 1 16,0 0 5 0,3-1 2-16,-1 0-8 0,-3 2 1 15,0-1 3 1,3 1-3-16,0 0-1 0,0 0 0 16,-2 0 1-16,2-2 0 15,-1 2-1-15,-2 0 0 16,2 0 0-16,-1 0 1 15,-2 0 0-15,2 0 0 16,-2 0-1-16,-1 0 1 16,-2 0 1-16,4 0-1 15,-3 0 0-15,4 0 5 16,1 0-6-16,-2 0 7 16,4 0-7-16,-2 2 0 15,0-2 0-15,2 0 1 0,-1 0 5 16,2 1-5-16,1-1 0 15,0 0 1-15,-2 0-1 16,2 0 0-16,0 0 1 16,0 0-1-16,0 0 0 15,0 0 5-15,0 0-5 16,0 2 8-16,-1-2-9 16,1 0 7-16,0 0 1 15,-2 0-1-15,2 0-7 16,0 0 8-16,0 0-7 15,0 0 0-15,-1 0 0 16,1 0 0-16,0 0 0 16,0 0-1-16,0 0 1 15,0 0-1-15,0 0 1 16,0 0 0-16,0 0-1 0,0 0 0 16,0 0 1-16,0 0-1 15,0 0 0-15,0 0 0 16,0 0-1-16,0 0-1 15,0 0 2-15,0 0 0 16,0 0-1-16,0 0 1 16,0 0 0-16,0 0 0 15,0 0-1-15,0 0 1 16,0 0 0-16,0 0-6 16,0 0 6-16,0 0 1 0,0 0-1 15,0 0 0 1,0 0 0-16,0 0 0 15,0 0 0-15,0 0 0 16,0 0 0-16,0 0 0 16,0 0 1-16,0 0-1 0,0 0 0 15,0 0 1-15,0 0-1 16,0 0 0-16,0 0-1 16,0 0 1-16,0 0 0 15,0 0 0-15,0 0 0 16,0 0-1-16,0 0 1 15,0 0 0-15,0 0 0 16,0 0-1-16,0 0 2 16,0 0-2-16,0 0 1 15,0 0 0-15,0 0 1 0,0 0-1 16,0 0 0-16,0 0-1 16,0 0 1-16,0 0-1 15,0 0 1-15,0 0 0 16,0 0 0-16,0 0-1 15,0 0-7-15,0 0-7 16,0 0 2-16,0 0-26 16,0 0-36-16,4-7-118 15,26-17-79-15,-3 2-211 16,1-3-224-16</inkml:trace>
  <inkml:trace contextRef="#ctx0" brushRef="#br0" timeOffset="92734.5327">6368 16155 438 0,'0'0'524'0,"0"0"-524"15,0 0-10-15,0 0 10 16,0 0 5-16,0 0 29 15,0 0 6-15,-13 0-7 16,13 0-17-16,0 0-10 16,0 0-5-16,0 0 11 15,0 0 4-15,0 0-6 16,0 0 3-16,0 0 1 16,0 0 6-16,0 0 4 15,0 0-3-15,0 0 13 16,0 0 3-16,0 0 8 15,0 0 10-15,0 0 15 0,0 0-3 16,0 0-13-16,0 0-3 16,0 0-3-16,0 0-3 15,0 0-9-15,0 0-2 16,0 0-9-16,0 0-5 16,0 0-1-16,0 0-1 15,0 0-6-15,0 0-1 16,0 0-2-16,0 0-7 15,0 0 5-15,0 0-7 16,0 0 1-16,0 0-1 16,0 0-7-16,0-1-95 15,16-3-113-15,6-1-48 16,0 0-353-16</inkml:trace>
  <inkml:trace contextRef="#ctx0" brushRef="#br0" timeOffset="95300.7174">8029 16206 1255 0,'0'0'184'16,"0"0"-133"-16,0 0-12 15,0 0 56-15,-83 0 2 16,65 2-21-16,-1-1-13 16,-2 1 5-16,0 2-14 15,-3 1 3-15,-1 1-16 16,-2 5-15-16,-6 1 2 15,2 5 3-15,-5 0-1 16,-5 3 8-16,3 4-5 0,-1 1 8 16,0 1 1-1,5 2-11-15,-2 2-6 0,5-1-9 16,8-1-1-16,-1-1 3 16,7-2-6-16,3 0-5 15,1 0-5-15,5 0 4 16,2 1-6-16,2 4 1 15,2 1 0-15,1 3 0 16,1 4 0-16,0-1 0 16,0 4 8-16,0 0-2 15,1 2-5-15,5 0 7 16,3 1 3-16,2 0 0 16,-1-4 1-16,4 0 0 15,2-6-7-15,1-2-4 0,2-2 5 16,3-4-6-16,2-1 1 15,6 0 5-15,-3-2-1 16,5-4-4-16,1-1 5 16,2 1-5-16,0-6 4 15,3 1 0-15,-1-4-5 16,3-1 9-16,-1-4-4 16,3-1-4-16,1-1-1 15,-1-3 8-15,-2 0 2 16,-1 0-1-16,0 0-1 15,-3-6-3-15,-5-7 6 16,5-4 9-16,-2-2 3 16,-1-4 0-16,-2-3-4 15,-1-4-3-15,-3 0-4 16,-5 1-2-16,0-1-1 0,-2-6 7 16,-4 3-5-16,-1-3-2 15,-4 1 1-15,-4-1-1 16,-1 2 0-16,-3-4 2 15,-2 2 3-15,-1-2-4 16,0 1 4-16,0 2-3 16,-5-1 4-16,-4 2 5 15,0 3-4-15,-7 0 4 16,5-2-8-16,-5 2 0 16,-4 1-11-16,1-1 7 15,-2 0-8-15,-2 0 5 16,-2 0-5-16,1 2 0 15,-1 2 0-15,1 0 8 16,3 3-8-16,-1 0 11 16,-2 2-3-16,6 5-7 0,-1 0 4 15,1 1-5-15,3 4 5 16,0 2 1-16,1 0-6 16,2 3 5-16,1 1-4 15,0 0-1-15,-1 3 7 16,2 3-7-16,-2-2 0 15,0 2 0-15,-2 0 0 16,0 0-1-16,2 2 1 16,-2 7-1-16,-2 1-1 15,1 3 1-15,-2-1 0 16,0 1 0-16,3 0 0 0,-2-1 0 16,4 1 0-1,0-1-1-15,0-3 1 0,3-1-1 16,1 0 1-16,1-2 0 15,4-4 1-15,-1 1-1 16,1 0 0-16,3-1 1 16,-2-2-1-16,1 1 0 15,1-1 0-15,0 0 0 16,0 0 0-16,0 0 0 16,0 0 0-16,-2 1 0 15,2-1 0-15,0 0 1 16,-1 0-1-16,1 0 0 0,0 1 0 15,-3-1 0 1,3 2 1-16,-2-1-1 0,-1-1 0 16,0 1 0-16,3 1 0 15,-4-2 0-15,4 1 0 16,0-1-1-16,0 0 1 16,-2 2 0-16,2-2-1 15,-1 0 0-15,1 0 1 16,0 0-1-16,0 0-1 15,0 0 1-15,-2 0 1 16,2 0-1-16,0 0 1 16,-1 0-1-16,1 0 0 15,-3 0 1-15,3 0-1 16,0 0 1-16,0 0 0 16,0 0 0-16,0 0 0 0,-2 0-1 15,2 0 1-15,0 0-1 16,0 0 1-16,0 0 0 15,0 0 0-15,0 0 0 16,0 0 0-16,0 2-1 16,-1-2 0-16,1 0 0 15,0 0 0-15,0 0-1 16,0 0-4-16,0 0 0 16,0 0 0-16,0 0 0 15,0 0 5-15,0 0-10 16,0 0 5-16,0 0-1 15,0 0-1-15,0 0 2 16,0 0 0-16,0 0 0 0,0 0 5 16,0 0-8-1,0 0 3-15,0 0 4 0,0 0 1 16,0 0 0-16,0 0-8 16,0 0 9-16,0 0-6 15,0 0 5-15,0 0 1 16,0 0-1-16,0 0 0 15,0 0 0-15,0 0 1 16,0 0-1-16,0 0 1 16,0 0 0-16,0 0 0 15,0 0 0-15,0 0 0 16,0 0 0-16,0 0 0 0,0 0 0 16,0 0 0-16,0 0 0 15,0 0 0-15,0 0 0 16,0 0 0-16,0 0-1 15,0 0 1-15,0 0-1 16,0 0 1-16,0 0 0 16,0 0 0-16,0 0 0 15,0 0 0-15,0 0 0 16,0 0 0-16,0 0 0 16,0 0-1-16,0 0 0 15,0 0 0-15,0 0 0 16,0 0-5-16,0 0 4 15,0 0-5-15,0 0 1 0,0 0 5 16,0 0 0 0,0 0-1-16,0 0-5 0,0 0 5 15,0 0-4-15,-2 0-4 16,1 0-8-16,-1 0 6 16,2-2 1-16,-1 2-2 15,1 0-5-15,0 0-1 16,-2 0 2-16,1 0-2 15,-2 0 1-15,-3 0-5 16,2 0 2-16,-1 2 7 16,-1 1 3-16,2 0 2 15,2 0-7-15,0 0-8 16,1-2-10-16,-1 1-8 16,2-2-42-16,0 2-3 15,0-2-27-15,0 0-37 0,0 5-108 16,0 10-33-16,0-2-86 15,0 0-444-15</inkml:trace>
  <inkml:trace contextRef="#ctx0" brushRef="#br0" timeOffset="98194.3063">10255 17568 1395 0,'0'0'217'0,"0"0"-204"15,0 0-13-15,0 0-22 16,0 0 22-16,0 0 38 16,-3-6 7-16,3 6-32 15,0-1-12-15,0 1 1 16,0 0-1-16,0 0 11 16,0 0 15-16,0 0-3 15,0 0-8-15,0 0-7 16,0 0-7-16,0 0-2 15,0 0-49-15,0 0-59 0,0 0-141 16,0-3-394-16</inkml:trace>
  <inkml:trace contextRef="#ctx0" brushRef="#br0" timeOffset="98947.9237">10712 15983 1128 0,'0'0'150'0,"0"0"-106"15,0 0-36-15,0 0 14 16,0 0 58-16,0 0 52 15,0 0-43-15,-8 3-35 16,8-3 6-16,0 0 33 16,0 0 8-16,0 0-7 15,0 0-16-15,0 0-16 16,0 0-6-16,0 0-10 16,0 0-9-16,0 0-2 0,0 0-11 15,0 0-2-15,0 0-7 16,0 0-3-16,0 0 0 15,0 0-3-15,0 0 0 16,0 0 3-16,0 0-2 16,0 0 2-16,0 0-3 15,0 0 4-15,0 0-1 16,0 0-1-16,0 0-3 16,0 0-6-16,0 0 4 15,0 0-6-15,0 0 1 16,0 0-1-16,0 0-7 15,0 2-80-15,-2 15-103 16,1 1-314-16,-4 5-110 0</inkml:trace>
  <inkml:trace contextRef="#ctx0" brushRef="#br0" timeOffset="99199.2344">10289 17470 577 0,'0'0'0'0</inkml:trace>
  <inkml:trace contextRef="#ctx0" brushRef="#br0" timeOffset="103004.1492">15796 15993 643 0,'0'0'540'16,"0"0"-477"-16,0 0-45 15,-103 2-2-15,66 6 68 16,-5 1 36-16,-1 2-36 16,-2 2-11-16,2-1 7 15,-2 4 12-15,2 1-8 16,1 1-14-16,-1 2-15 0,0 2-10 15,-4 5-4-15,-4 3-13 16,-3 4 26-16,-2 5-14 16,-2 5-4-16,3 4 8 15,4 5-4-15,5 3-12 16,3 3-4-16,7 5 3 16,2 11-4-16,8-7 12 15,7 2-10-15,8 1-6 16,11-9-2-16,0 9 0 15,5-2-3-15,16-1-1 16,9-5 2-16,5-1-2 16,10-3 1-16,3-5 7 15,7-3-8-15,3-6-4 0,3-4 5 16,4-7-1 0,1-5-1-16,3-10 0 0,3-5-3 15,3-8-2 1,13-6 4-16,12-5-2 0,-9-14 1 15,-11-2 6 1,-16-6-8-16,-18-1 5 0,1-8-1 16,0-5-6-16,-8-2 0 15,-8-2-4-15,-7-3-1 16,-6-7 5-16,-9-12-4 16,-6-18-1-16,-3 5 7 15,0 7-7-15,0 11 0 16,0 13 1-16,0-2-1 15,0-2 8-15,0 7-8 16,-5 2 0-16,-5 4-1 0,0 2-1 16,-5-2 1-16,-8 1 1 15,-3-3 5-15,-4 1 4 16,-2 3-9-16,0 3 2 16,-1 3-2-16,-1 9 6 15,2 4-1-15,-5 5-5 16,-4 4 8-16,-2 0-8 15,-6 5 5-15,0-1-4 16,-2 1-1-16,0 3 0 16,-1 1 0-16,3 1 0 15,-3 0-1-15,0 10-9 16,1 16-49-16,-33 55-90 0,14-4-176 16,-1 10-553-16</inkml:trace>
  <inkml:trace contextRef="#ctx0" brushRef="#br0" timeOffset="109211.6098">18769 15340 1458 0,'0'0'700'0,"0"0"-607"15,0 0-44-15,0 0-35 16,-55 79 3-16,56-23 52 16,18 6-1-16,6 5-25 0,4-1-27 15,1-2-8 1,2-5-7-16,-4-4-1 0,-3-7-12 15,-4-11-89-15,-7-11-63 16,-13-26-164-16,-1 0-34 16,-5-22-27-16</inkml:trace>
  <inkml:trace contextRef="#ctx0" brushRef="#br0" timeOffset="109433.1372">18612 15427 1073 0,'0'0'337'15,"-34"-80"-96"-15,22 36-29 16,6-1-25-16,6 6-70 15,8 2-36-15,20 5-31 16,11 3-10-16,11 8-13 16,4 8-8-16,3 10-5 15,-6 3-6-15,-7 11-7 0,-11 14 1 16,-9 8-1-16,-15 7 0 16,-9 8-1-16,-9 7-1 15,-20 1-27-15,-9 1-34 16,-1-8-43-16,-4-13-149 15,10-12-126-15,12-18-430 0</inkml:trace>
  <inkml:trace contextRef="#ctx0" brushRef="#br0" timeOffset="110002.6497">19340 15066 192 0,'0'0'1693'0,"0"0"-1541"16,-87 4-102-16,48 10 12 16,0 6 56-16,4 5 6 15,5 4-11-15,7 3-24 16,7 2-20-16,10 1-23 16,6-3-22-16,2 0-17 15,21-5-5-15,11-6-1 16,12-9-1-16,8-7-6 15,4-5-43-15,-6-10-36 16,-4-13-28-16,-12-7-6 16,-16-1 12-16,-15-6 10 15,-5 0 19-15,-19 0 45 16,-11 4 29-16,-4 4 4 0,-1 8 38 16,5 7 20-16,7 6-4 15,7 3-4-15,5 5 1 16,11 0-26-16,0 0-25 15,13 7 0-15,15 4-1 16,12 4 0-16,10-4 0 16,6-3-27-16,-2-4-10 15,-3-4-26-15,-6 0-15 16,-11-11-4-16,-7-6 16 16,-11 0 38-16,-8 1 29 15,-1-1 35-15,-5 7 88 16,-2 3 26-16,0 5-41 15,3 2-55-15,4 0-42 0,7 13 2 16,7 7 32-16,1 3-8 16,2 4-22-16,-5-2-9 15,-1-3-6-15,-7-4-108 16,-11-8-107-16,0-7-323 16,0-3-470-16</inkml:trace>
  <inkml:trace contextRef="#ctx0" brushRef="#br0" timeOffset="110147.1029">19389 14630 1737 0,'0'0'79'15,"0"0"-79"-15,0 0-26 16,0 0 21-16,0 0 4 0,106 97-17 16,-25-30-141-16,-10-9-68 15,-11-6-162-15</inkml:trace>
  <inkml:trace contextRef="#ctx0" brushRef="#br0" timeOffset="110710.8756">19864 14872 228 0,'0'0'1487'0,"0"0"-1313"16,0 0-25-16,0 0-96 15,0 0-30-15,0 0 29 16,0 0 17-16,68 73-13 15,-32-34-23-15,3 2-18 0,-5-4-9 16,-4-2-5 0,-6-6 0-16,-3-4-1 0,-5-11-41 15,-2-9-26-15,-5-5 2 16,-1-24 39-16,-2-15 8 16,-3-10 6-16,0-6-1 15,0 2 12-15,2 5 1 16,1 13 40-16,0 14 21 15,1 9-13-15,5 12-25 16,8 0 6-16,6 9 19 16,7 10-2-16,5 2-17 15,-1 1-18-15,0-2 0 16,-3-3-11-16,-3-6 1 16,-2-5 4-16,-5-6-5 0,-7 0-20 15,-3-20-1-15,-8-11 8 16,-6-22 1-16,-15-25-5 15,-25-29 7-15,-7-8 10 16,3 18 0-16,13 30 18 16,15 33 30-16,5 17 65 15,3 2 31-15,4 6-43 16,4 7-47-16,0 2-38 16,16 19-15-16,22 15 7 15,12 13-2-15,9 7 10 16,2 4-7-16,-5 0-9 15,-11 1-1-15,-8-6-15 16,-8-2-51-16,-10 9-121 16,-6-14-99-16,-8-11-347 0</inkml:trace>
  <inkml:trace contextRef="#ctx0" brushRef="#br0" timeOffset="110902.4981">20232 14740 2227 0,'0'0'250'15,"0"0"-236"-15,0 0-14 16,0 0 0-16,0 0 52 16,124-78-13-16,-64 45-39 0,28-17-57 15,-17 12-288 1,-15 4-884-16</inkml:trace>
  <inkml:trace contextRef="#ctx0" brushRef="#br0" timeOffset="111726.3309">20016 16017 1833 0,'0'0'589'0,"0"0"-439"16,0 0-106-16,0 0-36 15,0 0 13-15,61 75 63 0,-25-29-44 16,0 6-22-1,-2-2-17-15,-4 1 0 16,-8-3-1-16,-7-4-50 0,-6-2-98 16,-9-6-95-16,-3-10-229 15,-14-12-203-15</inkml:trace>
  <inkml:trace contextRef="#ctx0" brushRef="#br0" timeOffset="112473.3652">19904 15838 1886 0,'0'0'282'16,"0"0"-211"-16,49-80 6 16,-15 54 69-16,11 6 9 15,9 9-46-15,3 10-47 0,1 1-27 16,-5 15-23-16,-6 11-5 16,-11 8-7-16,-10 10-1 15,-9 0-23-15,-7 4-3 16,-7-3-33-16,-3-6-38 15,0-8-18-15,-7-12-33 16,-10-15 27-16,1-4 37 16,-3-26-29-16,-1-14 48 15,5-7 66-15,6-6 88 16,9 1 18-16,0-1 7 16,12 7-7-16,14 2 3 15,5 4 6-15,8 4-21 16,5 6-36-16,3 4-15 0,0 7-14 15,-3 10-19 1,-7 7-8-16,-9 2-1 0,-10 10-1 16,-5 13-32-16,-10 5 13 15,-3 5 5-15,-4-1-9 16,-15-1 0-16,-6-6-2 16,2-6-5-16,2-10-4 15,5-9-2-15,6 0 9 16,10-15-25-16,0-8-7 15,16-7 22-15,8-4 19 16,2 3 7-16,0 1 4 16,-1 2 6-16,-5 7 0 15,-3 6 0-15,-3 7 1 16,-2 5-3-16,-3 3-6 16,-2 6 9-16,2 12 46 0,-3 8 3 15,3 2-15-15,0 3-13 16,3-4-6-16,-2 1-3 15,2-7-3-15,2-6-2 16,-4-5-6-16,2-6 5 16,-3-4 8-16,-3-4 9 15,-1-17-2-15,-2-12-4 16,-3-9-10-16,0-8-7 16,-5-5-9-16,-12 1-9 15,-2 6 10-15,-3 9 2 16,-1 13 5-16,-2 11-8 15,0 10-9-15,-1 5 6 16,4 5-25-16,4 12-37 16,5 3-39-16,13 10-84 0,3-6-296 15,11-4-519-15</inkml:trace>
  <inkml:trace contextRef="#ctx0" brushRef="#br0" timeOffset="112862.3111">20915 15090 1810 0,'0'0'224'16,"0"0"-174"-16,0 0-37 0,40 86 22 16,-7-46-8-16,1 3-20 15,3 1-5-15,-6-2-2 16,-6 0-14-16,-7-7-27 15,-6-7 11-15,-6-11 19 16,-1-14 11-16,0-3 39 16,-3-19 88-16,5-16-11 15,-1-9 26-15,5-3-14 16,4 4-16-16,4 6-42 16,3 11-48-16,4 11-10 15,1 8-6-15,-4 7-5 16,-3 7-1-16,-5 15 2 15,-5 7 11-15,-8 7-11 16,-2 6 4-16,-12 5 0 16,-15 6-6-16,-9-2-1 0,-10-2-38 15,-23-6-108-15,11-15-210 16,12-17-608-16</inkml:trace>
  <inkml:trace contextRef="#ctx0" brushRef="#br0" timeOffset="112993.9141">21222 15061 2521 0,'0'0'516'0,"0"0"-427"16,0 0-23-16,-62-92-25 15,62 64-41-15,32-23-30 16,9 5-262-16,-2-3-1975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25:25.6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7100 15810 910 0,'0'0'245'0,"0"0"-245"15,0 0-26-15,0 0-9 16,0 0-42-16,0 0 22 16,0-5-138-16</inkml:trace>
  <inkml:trace contextRef="#ctx0" brushRef="#br0" timeOffset="1403.8743">8233 13866 414 0,'123'-140'0'0,"-18"19"-101"0,-10 10 101 15,-8 6 13-15,-9 9 10 16,-14 18 33-16,-15 18 0 16,-11 20-27-16,-8 7-20 15,9-1-9-15,-8 6-39 16,-7 8-98-16</inkml:trace>
  <inkml:trace contextRef="#ctx0" brushRef="#br0" timeOffset="1692.8184">8425 14345 816 0,'0'0'383'0,"0"0"-285"0,-12 82-92 16,31-76-6-16,30-21 0 15,29-56 2-15,41-54 75 16,23-40 13-16,19-26 13 15,9-3-35-15,3 11-2 16,0 6-15-16,-3 17-25 16,-15 17-14-16,-20 25-11 15,-19 23 0-15,-29 28-1 16,-25 22 0-16,-26 23-43 0,-12 11-97 16,-8 11-87-1,-16 20-5-15,0 13 44 0,-10 9-145 0</inkml:trace>
  <inkml:trace contextRef="#ctx0" brushRef="#br0" timeOffset="1933.734">9661 13789 1160 0,'0'0'189'0,"0"0"-107"16,-30 83-6-16,32-75-57 15,41-17 4-15,39-50 18 16,42-49 33-16,24-30 24 15,14-15-27-15,-1 1-6 0,-14 23-33 16,-3 16-20 0,-18 19-12-16,-31 31 0 15,-28 22-46-15,-31 20-28 0,-13 12-42 16,-3 9 35-16,-7 1-66 16,-13 54-84-16,-11-1 55 15,-11 10-128-15</inkml:trace>
  <inkml:trace contextRef="#ctx0" brushRef="#br0" timeOffset="2167.3314">10417 14062 1371 0,'0'0'291'15,"0"0"-190"-15,8 83-79 16,62-89-16-16,54-60 4 16,22-36 23-16,6-27 48 15,-13-7-6-15,-29 9-10 0,-11 10-34 16,-23 24-22-1,-23 26-2-15,-20 25-7 0,-11 14-45 16,-3 4-72-16,-3 7 17 16,-7 5-6-16,-9 12 44 15,0 14 36-15,-14 29-25 16,-26 53-187-16,4-6-104 16,-4 8-453-16</inkml:trace>
  <inkml:trace contextRef="#ctx0" brushRef="#br0" timeOffset="2370.6965">10896 14682 1377 0,'0'0'277'0,"0"0"-176"16,24 72-75-16,47-97-14 15,32-68 0-15,14-34 55 16,-5-18 22-16,-14 2-5 16,-22 26-34-16,-16 25-31 0,-15 26-9 15,-17 22-10-15,-10 11 0 16,-2 5 0-16,-5 2-42 15,-7 4-60-15,-4 9-5 16,-40 4-23-16,-6 2-153 16,-12 0-1045-16</inkml:trace>
  <inkml:trace contextRef="#ctx0" brushRef="#br0" timeOffset="10018.4065">5467 6690 914 0,'0'0'137'0,"0"0"-36"16,0 0 74-16,0 0-34 16,0 0-25-16,0 0-18 15,-70-54-29-15,56 46-8 16,0-1 9-16,0 1 1 15,-2 1-20-15,1 1-3 0,-3 3-7 16,1 0-16-16,-2 3-9 16,-3 0-4-1,2 0-4-15,-4 3-1 0,2 6-6 16,-2 5 7-16,2 0-7 16,-2 2 0-16,0 1 0 15,2 2 1-15,-1 2 5 16,2 3 0-16,1 1-1 15,3 0-5-15,2 1 0 16,3 1 1-16,1-1-1 16,0 2 5-16,3 0-5 15,2 2 0-15,-1 0 1 16,3-1-1-16,2 2 7 0,2 2-6 16,0 0-1-16,0 3 7 15,5 2-7-15,5 1 1 16,0 1 7-16,3-1-3 15,0 1 1-15,0-3 6 16,2 1-4-16,-1-1 3 16,0 0 3-16,0 1 1 15,-1-1 6-15,1-4-13 16,-2-2 1-16,4-2-9 16,2-4 5-16,-1 0-5 15,6-4 0-15,1-1 0 16,3-5 1-16,-1-1 4 15,3-4-5-15,3-4 8 16,-4-3-8-16,4-3 15 16,0 0-2-16,-2-7 8 0,4-9 11 15,-1-4-2 1,-2-1 6-16,0 0-16 0,-1-1-6 16,-3 1 0-16,0 1 4 15,-1 0-1-15,-1-1-8 16,-1 1 4-16,-2-3 1 15,-1-1 4-15,0 0 12 16,-3-3-11-16,0-2-2 16,-4-3 0-16,-3-2-1 15,0 1-3-15,-3-4-2 16,-3 0-2-16,-2 1 10 16,-3 0-5-16,0 3 1 15,0 0-4-15,0 1-11 16,-8 2 10-16,-2 1-1 15,-2-1 2-15,1 2-6 0,-2 1-5 16,1 0 1-16,-1 3 5 16,-1 2-1-16,1 0-5 15,1 2-1-15,-2 2 2 16,0-2-2-16,0 1 6 16,-1 3-6-16,2-2 1 15,-2 2-1-15,1 1-1 16,0 2 1-16,0 3 0 15,1 0 0-15,-1 2 0 16,1 0 0-16,-3 2 1 16,2 0 0-16,-2-1-1 0,2 1 0 15,1 1 1-15,-1-1 0 16,0 1-1 0,-2-1 0-16,0 0 1 0,0 1-1 15,-4 2 1-15,2-1-1 16,-2 1 0-16,5-1 0 15,-2 1 0-15,-1 3 0 16,2 0 0-16,-2 0 0 16,1 0 0-16,3 0 0 15,-4 0-1-15,6 0 1 16,0 0-1-16,0 3-1 16,0 2 1-16,2 0 0 15,-1-1-1-15,2 1 1 16,-1 0 1-16,0-2-1 0,8-1 1 15,-3 0-1-15,4-2 1 16,-2 0 0-16,1 0 0 16,1 0 0-16,-2 2 0 15,0-2 1-15,2 0-2 16,-2 0 1-16,1 0 0 16,1 0 0-16,-2 0 1 15,3 0-1-15,0 0 1 16,0 0 0-16,0 0-1 15,0 0 0-15,0 0 0 16,0 0 1-16,0 0-1 16,0 0 1-16,0 0-1 15,0 0 0-15,0 0 0 0,0 0-1 16,0 0 1-16,0 0 0 16,0 0 0-16,0 0 0 15,0 0-1-15,0 0 1 16,0 0-1-16,0 0 1 15,0 0 0-15,0 0 0 16,0 0 0-16,0 0 0 16,0 0-1-16,0 5-66 15,0 2-191-15,-2-1-538 0</inkml:trace>
  <inkml:trace contextRef="#ctx0" brushRef="#br0" timeOffset="11271.8102">3992 6921 593 0,'0'0'199'0,"0"0"-50"0,0 0 39 16,0 0-50-16,0 0-17 15,0 0-19-15,-96-22-28 16,77 22-20-16,-3 0 19 15,2 0-16-15,-1 0-16 16,-1 7 14-16,-2 4-23 16,-3 5-7-16,3 0 6 15,-1 5-8-15,3 1-2 16,2 1 5-16,2 4-8 16,5 3-4-16,1 4-2 15,3 1 0-15,5 3 3 16,2 2 4-16,2-1-2 15,0-1-2-15,0-1 7 16,6-3-6-16,5-3-2 0,2-1 12 16,2-2-8-16,3-3-3 15,4 0 1-15,-1-3 3 16,6-2 5-16,0-3 1 16,1-5 3-16,2-2-3 15,1-2 8-15,2-7 1 16,1 2 0-16,2-3 0 15,0 0 4-15,-2 0-6 16,-2-4 0-16,-1-9 6 16,-3 3-9-16,-1-6 2 15,-6 0 3-15,0 0-5 16,-4-4-1-16,-3-1-9 16,-3-4-1-16,2-1 2 15,-5-3 1-15,-1-3-1 16,-1 0-3-16,0-2-1 0,-5-1-2 15,-1-2-4-15,0 2 1 16,0-3-4-16,-13 1 5 16,-2 0-11-16,-9 1 8 15,-3 0-9-15,-5 3 7 16,-3 2-6-16,1 5 0 16,-2 5-1-16,-1 4-1 15,4 4-5-15,0 3 6 16,2 3 0-16,4 4-1 15,2 3 1-15,5 0-2 16,5 0-10-16,3 10-22 16,3 7-29-16,2 6-62 15,7 15-62-15,12-5-137 0,6-7-416 0</inkml:trace>
  <inkml:trace contextRef="#ctx0" brushRef="#br0" timeOffset="12548.9834">6730 6817 636 0,'0'0'176'0,"0"0"44"0,0 0-37 16,0 0 32-16,0 0-9 15,0 0-10-15,0 0-33 16,8-31-24-16,-13 29-18 16,-5 1-44-16,-5 1-33 15,-3 0-10-15,-4 0-8 16,-2 7-6-16,0 6-3 16,-2 8-4-16,1 4-2 15,2 1-4-15,6 10-6 16,-1 6 7-16,9 7-7 15,2 6 7-15,7 8-7 16,0 0 0-16,13 4 0 16,11-4 8-16,0-5-1 0,6-4-7 15,4-5 20 1,-3-4-9-16,5-6 0 0,4-4 6 16,-1-5 4-1,1-4-13-15,1-4 7 0,-1-2 1 16,3-3 2-16,-1-3 6 15,4-4-1-15,2-2 15 16,3-6-5-16,-2-2 5 16,-3-1-7-16,0-15 3 15,-2-5-5-15,-7-4-9 16,3-3-3-16,-6-3 0 16,-4-3-3-16,-6 1-1 15,-3-3 2-15,-5 0-1 16,-5-4 0-16,-5-4 4 0,-6-3-13 15,0-4 11-15,-2-2-8 16,-11-1-8-16,-6 3 5 16,-5 3-4-16,-3 3 2 15,-4 5-4-15,-2 2 0 16,-3 4 0-16,-3 1 0 16,0 3 8-16,-2 3-8 15,0 6 0-15,4 4 0 16,1 6 0-16,4 5 0 15,-1 5 0-15,-2 1 0 16,1 0-11-16,-2 13 11 16,3 5-10-16,0 3 10 15,5 0-8-15,6 1 7 0,3-3 0 16,5-3 0-16,9-5-1 16,2-4-4-16,2-4 0 15,1-2 5-15,0 1-8 16,0-2 8-16,0 0 1 15,0 0 0-15,0 0 0 16,0 0 0-16,0 0 7 16,0 0-7-16,0 0 0 15,0 1-1-15,0-1 1 16,0 3-17-16,0 8-78 16,0 0-147-16,-2 0-380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25:50.86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12399 8989 851 0,'0'0'150'0,"0"0"-33"16,0 0 72-16,0 0-34 15,0 0-16-15,0 0-13 16,-68-6-12-16,50 6-18 15,2 0-18-15,-5 4-15 16,0 3-7-16,-1 1-12 16,-3 1-11-16,0 1-11 15,-3 3-9-15,-2 2 8 16,-3 1-2-16,1 4-3 16,-4 1-10-16,-1 1 2 15,4 1 6-15,2 2-6 0,1 0-7 16,3 4 9-16,3-1-8 15,-1 4 4-15,4 2 2 16,0 2-7-16,1 3 6 16,3 0-1-16,0 2 0 15,2 0-5-15,2 0 7 16,1 0 5-16,3 0-4 16,3 1 1-16,1 1 4 15,5-2-4-15,0 3-3 16,0-2 2-16,5 0 0 15,5-3 0-15,4 3-1 16,-1-3-2-16,3 1-5 16,1-1 1-16,1 0 4 15,0 0 1-15,3-1 5 0,-1 1-11 16,3-3 1 0,4 1 13-16,1-4 1 0,4-1-7 15,2-7-2-15,0-4 8 16,2-6-3-16,1-4 3 15,-1-5 3-15,1-6 4 16,-1 0 8-16,1-10 15 16,-1-10-5-16,0-6 3 15,-2-7-11-15,1-3-11 16,-2-2-2-16,-2-1-7 0,-3 0-2 16,-2 1 1-1,-3-1-2-15,-5-1 0 0,-1 0 1 16,-4 2-1-16,-6-6-8 15,-2 2 10-15,-4 0-5 16,-1 0-5-16,0 0 11 16,0 3-4-16,0 2-2 15,-4 4 3-15,1 0-8 16,-3 2 14-16,0 2-6 16,1-1-3-16,0-3-5 15,-1-1 9-15,-5-2-8 16,2-3-2-16,-1 2 9 15,-3-2-9-15,2 4 6 16,-4 3-5-16,3 4 5 16,-2 3-6-16,1 1 0 0,1 5 0 15,-1 2 6-15,1 2-5 16,0 3 0-16,-1 2-1 16,4 3 1-16,-2 0 0 15,1 3 0-15,0-1-1 16,5 4 1-16,-1-1-1 15,0 2 0-15,3 0-1 16,-2 0 1-16,-1 0-1 16,0 0 0-16,-2 0 0 15,-1 0-8-15,0 5 9 16,-3-1-1-16,3 1 2 16,0-1-1-16,1-1 0 15,1-1 0-15,3 0 0 16,0-2 6-16,3 1-5 15,-2-1-1-15,3 0 0 0,0 0 0 16,0 0 1-16,0 0-1 16,0 0 1-16,0 0 0 15,0 0 0-15,0 0 0 16,0 0-1-16,0 0 0 16,0 0-1-16,0 0 1 15,0 0 0-15,0 0 0 16,0 0 0-16,0 0-16 15,0 0-26-15,0 0-19 16,0 0-42-16,0 0-82 16,0 5-99-16,8-2-282 15,-1 3-72-15</inkml:trace>
  <inkml:trace contextRef="#ctx0" brushRef="#br0" timeOffset="1703.7025">13469 10265 829 0,'0'0'103'0,"0"0"-80"16,0 0 35-16,0 0 102 16,0 0-13-16,0 0-12 15,93 3-16-15,-68-3-41 16,3-5-11-16,-1-1 1 15,0-2-4-15,-2-2 5 0,0-2-13 16,-2-2 2 0,3-3-10-16,-3-3-8 0,1-2 1 15,-1-3-5-15,-2-3-2 16,-1-4-3-16,-3-1-6 16,-2-4 3-16,-3-1 3 15,-3-1-7-15,-1 0 10 16,-3 0 0-16,-2-1 3 15,-1 1-1-15,-2 0-6 16,0 3-2-16,0-1-6 16,0 3-7-16,0 0-2 15,-5 0 2-15,-1 3-14 16,-3 0 16-16,2 3-8 0,-4 0 7 16,-1 3-1-1,0 2 1-15,-1 3 4 0,-3 1-2 16,-2 2 0-16,0-1-8 15,-3 3-9-15,0 1 10 16,1 3-10-16,0 3 7 16,-1 2-2-16,1 3-5 15,0 3 1-15,-3 0-2 16,0 0 9-16,-2 1-8 16,2 7-1-16,-3 3 2 15,3 1-2-15,-2 2-1 16,2 5 1-16,-3 1 0 15,3 4 1-15,-3 2 0 0,2 3 0 16,-1 0-1 0,-1 0 0-16,3 3-5 0,-1-5 5 15,7 2 1-15,0 0 0 16,4 2 0-16,3 1-1 16,3 5-1-16,4 2 1 15,0 1 0-15,3 3-6 16,0 0 6-16,0-1 0 15,9 3 0-15,1-3 0 16,1 2 0-16,5 0-1 16,-2-1 1-16,3 0 0 15,0-2-2-15,-1-3 2 16,1 0-1-16,-1-2 2 16,0-4 4-16,2-1-3 15,0-5 4-15,1-2 4 16,1-4-4-16,-3-6 2 0,5-3 1 15,1-7 7-15,3-2-2 16,2-2 3-16,-1 0 3 16,3-6-1-16,-2-9-8 15,-1 0 2-15,0 0-7 16,-4-1 2-16,-2 2-8 16,-5 3 0-16,-2 2-1 15,-5 4 1-15,-3 5-35 16,-6 12-110-16,0 10-357 15,-12 7-498-15</inkml:trace>
  <inkml:trace contextRef="#ctx0" brushRef="#br0" timeOffset="3329.6037">12088 9021 1001 0,'0'0'138'0,"0"0"-25"16,0 0 82-16,0 0 22 15,0 0-5-15,0 0-47 16,-30-89-49-16,44 55-15 16,20-22-3-16,29-28 5 15,41-35 18-15,29-23-26 16,17-10 4-16,9 6-28 15,-12 15-16-15,-2 12-17 16,-12 13-14-16,-29 24 6 16,-31 21-12-16,-27 21-11 15,-18 9-6-15,1 1 0 16,-6 3 14-16,-3 3-9 16,-10 8-6-16,-5 9 0 15,-5 4 0-15,0 3-24 0,-37 11-63 16,-5 9-178-16,-18 6-548 15</inkml:trace>
  <inkml:trace contextRef="#ctx0" brushRef="#br0" timeOffset="3881.0403">12049 8347 742 0,'0'0'500'0,"0"0"-339"15,0 0 41-15,0 0-10 16,0 0-20-16,0 0-74 16,0 0-51-16,-13 9-31 15,5 21-3-15,-3 14 26 16,-5 20 15-16,-6 18 5 16,0 18 2-16,2-8 1 0,9-20 4 15,6-22-28-15,5-21-2 16,0 1-11-16,5-1-8 15,12 0 3-15,6-8-9 16,5-9 7-16,6-4 19 16,5-8 18-16,6 0 17 15,4-14-15-15,5-13-4 16,2-8-14-16,6-7 3 16,0-8-9-16,1 1-9 15,-5 0-9-15,-7 6-1 16,-8 7-14-16,-10 9 0 15,-9 11-1-15,-11 5 1 16,-5 6 0-16,-4 4-25 16,-3 1-41-16,1 0-55 0,-1 0-183 15,1 0-332-15</inkml:trace>
  <inkml:trace contextRef="#ctx0" brushRef="#br0" timeOffset="4341.9906">13857 6818 1622 0,'0'0'229'0,"0"0"8"16,0 0-23-16,0 0-60 16,-85 31-26-16,61 2 0 15,2 10-37-15,2 10-22 0,8 4-18 16,11 3-17-16,1-2-13 16,11-4-12-16,19-4-8 15,13-11 0-15,10-10-1 16,22-14-58-16,22-22-160 15,-15-18-89-15,-11-9-359 0</inkml:trace>
  <inkml:trace contextRef="#ctx0" brushRef="#br0" timeOffset="4679.4377">14102 6812 1631 0,'0'0'383'0,"0"0"-120"0,0 0-122 15,0 0-37-15,-41 76 1 16,41-39-12-16,0 5-44 16,17 2-12-16,8-1-22 15,5-5 2-15,3-8-10 16,1-11-5-16,1-11-1 16,-6-8 0-16,-2 0 5 15,-6-20-6-15,-9-9 14 16,-10-7-8-16,-2-5-5 15,-5-3 10-15,-20 1-4 16,-5 2-6-16,-3 5 0 16,0 11 0-16,5 11-1 15,5 8 0-15,5 6-19 0,8 7-17 16,4 14-55-16,6 5-80 16,24 10-62-16,7-4-128 15,4-10-428-15</inkml:trace>
  <inkml:trace contextRef="#ctx0" brushRef="#br0" timeOffset="5278.0315">14486 6725 1820 0,'0'0'208'16,"0"0"-102"-16,0 0-69 15,0 0-30-15,0 0 43 0,0 0 15 16,36 104-19-16,-21-68-22 16,0-1-18-16,-3-4-5 15,-2-5 0-15,-1-9-1 16,-3-9-1-16,-1-8-35 16,-2-4 17-16,-3-21 12 15,0-8 6-15,0-5 1 16,0-3 5-16,0 3-4 15,0 5 23-15,2 6 16 16,2 9 13-16,-1 6 5 16,-2 7 3-16,4 5-27 15,4 0-26-15,5 5-1 16,8 7 7-16,11 3 8 16,5 2-6-16,4-3-2 0,1-3-8 15,2-7 1-15,1-4-6 16,-4 0 0-16,-9-12-1 15,-7-8-8-15,-12-7-17 16,-9-6-8-16,-5-7 12 16,-11-5 14-16,-14-5 6 15,-8-4-5-15,-3 1 6 16,0 4 9-16,5 10 43 16,7 9 21-16,6 10 10 15,8 10-8-15,4 3-26 16,4 7-28-16,2 0-19 15,0 12-2-15,15 13-1 16,9 8 0-16,3 9 1 16,3 1 0-16,0-2-1 0,-2 0-58 15,-1-5-76-15,-1-2-100 16,-7-9-87-16,-8-8-457 16</inkml:trace>
  <inkml:trace contextRef="#ctx0" brushRef="#br0" timeOffset="5625.7483">14708 6590 1128 0,'0'0'330'0,"0"0"-227"16,0 0-55-1,0 0 25-15,83-20 19 0,-36-1-20 16,12-2-5-16,0-3-10 15,1-2-22-15,-8 1-13 16,-7 4-13-16,-12 3 5 16,-10 4 44-16,-8 7 26 15,-7 2 49-15,-5 4 15 16,-3 3 1-16,2 0-69 16,1 0-45-16,4 10-29 15,9 8 6-15,5 4 6 16,3 3 4-16,2 4-12 15,-3 0-2-15,-2-4-8 16,-4-4 0-16,-4-6-35 0,-10-6-122 16,-3-6-145-16,0-3-317 0</inkml:trace>
  <inkml:trace contextRef="#ctx0" brushRef="#br0" timeOffset="5795.3317">14989 6129 1706 0,'0'0'349'0,"0"0"-121"15,0 0-119-15,0 0-48 16,0 0-61-16,0 0-9 16,0 0-108-16,30 0-507 0</inkml:trace>
  <inkml:trace contextRef="#ctx0" brushRef="#br0" timeOffset="6680.9792">15499 6292 1324 0,'0'0'230'0,"0"0"14"16,0 0 18-16,0 0-130 15,0 0-81-15,0 0-40 16,0 0-9-16,15 29 22 15,2-2-8-15,0 2-3 16,-4 0-7-16,-3-2-6 16,-1-4 1-16,-5-7 0 15,-2-5-1-15,-2-10 1 16,0-1 21-16,-6-12-3 16,-9-15-6-16,0-9 30 15,3-6 11-15,5 1 20 16,7 3-17-16,0 4-7 15,19 9 5-15,4 6-16 0,5 9-13 16,12 10-9-16,2 0-2 16,4 15 6-16,-3 7-7 15,-4 4-4-15,-6 4-9 16,-5 1-1-16,-5 0-6 16,-7-2-109-16,-7-2-139 15,-6-8-215-15,-3-10-549 0</inkml:trace>
  <inkml:trace contextRef="#ctx0" brushRef="#br0" timeOffset="8016.7844">15915 6034 1958 0,'0'0'303'16,"0"0"-19"-16,0 0-152 15,0 0-47-15,0 0-49 16,0 0 13-16,20 76 14 16,2-35-18-16,4 1-17 15,6-1-8-15,1-6-11 16,2-5-3-16,-3-9-6 16,-2-8 0-16,-3-12-1 15,-6-1 0-15,-4-23-10 16,-4-10-1-16,-7-11 2 0,-3-7 8 15,-3-1 1-15,0 3-1 16,0 3 2-16,0 11-1 16,3 9 1-16,0 7 0 15,1 9 12-15,0 9 0 16,6 1-11-16,5 1-1 16,11 14 0-16,11 2 2 15,3 5-1-15,4 0 0 16,-1-2-1-16,-1-5-10 15,-4-5-65-15,-6-10-107 16,-6 0-76-16,-10-19-28 16,-7-12-192-16,-9-6 122 15,0-7 165-15,-14-1 191 0,-6-1 24 16,-3 5 215-16,4 7 108 16,2 10-31-16,5 10-75 15,4 6-32-15,2 8-50 16,6 2-105-16,0 21-45 15,0 10-8-15,0 8 18 16,16 7 7-16,5 1-1 16,7-5-5-16,7-7-5 15,5-12-14-15,-1-12 5 16,0-13 4-16,-4-3-9 16,-9-26 1-16,-9-10 10 15,-12-9-5-15,-5-5-1 16,-14-5 3-16,-20-1-8 15,-8 4 0-15,-1 9 0 16,5 10 5-16,8 16-5 0,12 12-1 16,10 8 0-16,6 1-17 15,2 17-30-15,17 7-4 16,16 3-25-16,15-3-54 16,11-5-1-16,7-9-16 15,0-7 2-15,-4-4-73 16,-11-5-17-16,-15-12 62 15,-17-4 65-15,-16-7 108 16,-3-1 133-16,-11-3 93 16,-6 1 6-16,-5 5-53 15,8 6-2-15,1 7 27 16,7 7-53-16,4 6-78 16,2 0-55-16,2 20-18 15,13 11-1-15,7 10 1 0,4 7 1 16,6 2 16-16,1 0-8 15,-2-7-9-15,1-7 0 16,-4-11-1-16,-4-9 1 16,-7-12-8-16,-6-4-14 15,-5-15 20-15,-4-19 1 16,-2-10 1-16,0-7 1 16,-8 1 0-16,-1 3 5 15,2 11-5-15,4 12-1 16,1 14 6-16,2 10 6 15,0 0-12-15,5 19-10 0,11 13 9 16,6 7 1 0,3 6 0-16,4-6 0 0,7-6 0 15,1-11-1-15,4-11-5 16,3-11-10-16,-2-11-54 16,-3-19-42-16,-10-12-28 15,-9-8 74-15,-12-8 47 16,-8 2 19-16,-8 5 19 15,-8 8 81-15,-1 13 10 16,1 14-13-16,4 10-22 16,-1 6-42-16,2 6-23 15,3 18-9-15,4 3 8 16,4 5-8-16,0 1-1 16,6-2 0-16,15-5-2 15,3-1 1-15,6-3-1 0,1-3 1 16,0 1 0-16,-1 0 0 15,-6-1 0-15,-6 3 1 16,-11 1-1-16,-7 5 0 16,0 0 0-16,-22 0-29 15,-17-1-106-15,3-7-196 16,5-12-654-16</inkml:trace>
  <inkml:trace contextRef="#ctx0" brushRef="#br0" timeOffset="8557.5278">18475 5702 1768 0,'0'0'663'0,"0"0"-605"15,-24 94-7-15,24-38 47 16,3 17 24-16,18 16-44 15,-3-10-50-15,-2-10-17 16,-4-16-5-16,-6-22-6 16,0-6-18-16,-1-5-34 15,-5-18-36-15,0-3 52 16,0-39-12-16,-21-33-38 16,-14-39 58-16,-5-23 28 0,-3-9 6 15,4 10 58 1,17 37 12-16,11 24 18 0,10 30-18 15,1 16-31-15,6 2-7 16,9 2-20-16,5 7-9 16,5 12-1-16,5 4-8 15,4 22 0-15,0 14 0 16,-7 13 0-16,-9 9 1 16,-11 5 13-16,-7 7-13 15,-7-2 7-15,-14-3-8 16,0-7-1-16,0-9 1 15,7-13 0-15,4-10 0 16,7-9 0-16,3-5-1 16,0-3-5-16,15 2 6 0,9-3 9 15,12 0 9 1,4-3-9-16,8-4-8 0,3-1-1 16,-1 0-5-16,13-19-82 15,-15-1-239-15,-8-4-582 16</inkml:trace>
  <inkml:trace contextRef="#ctx0" brushRef="#br0" timeOffset="8702.2114">18834 5777 1809 0,'0'0'247'0,"0"0"-88"16,0 0-58-16,0 0-42 15,0 0-59-15,0 0-3 16,0 0-67-16,30-2-172 0,-3 2-559 15</inkml:trace>
  <inkml:trace contextRef="#ctx0" brushRef="#br0" timeOffset="8992.345">18878 5557 1870 0,'0'0'315'0,"0"0"-227"15,0 0-60-15,0 0 91 16,67 89 50-16,-28-50-62 16,3 3-27-16,0 1-27 0,-6-5-32 15,-6-5-15 1,-9-10-5-16,-4-9 5 0,-8-8-5 16,-2-6 0-16,-3-9 24 15,1-19 0-15,-1-14-14 16,-2-22-10-16,-2-23 0 15,-3 4-1-15,-5 11-23 16,0 18-50-16,3 26-45 16,1 8-129-16,-2 5-478 15</inkml:trace>
  <inkml:trace contextRef="#ctx0" brushRef="#br0" timeOffset="9167.4055">19567 5613 2041 0,'0'0'702'16,"0"0"-489"-16,0 0-62 15,0 0-71-15,0 0-38 16,0 0-42-16,0 0-24 16,-36 38-115-16,11-19-487 0</inkml:trace>
  <inkml:trace contextRef="#ctx0" brushRef="#br0" timeOffset="11944.3622">15043 8724 1045 0,'0'0'176'0,"0"0"-21"16,0 0-36-16,0 0 14 15,0 0 8-15,-36 90 1 16,21-46-19-16,0 9-38 16,1 5-11-16,0 5 3 15,3 14-31-15,1 15 1 16,3 14-10-16,0 3 0 16,4-19 5-16,0-23-5 15,3-23 0-15,0-1-9 0,-1 8 2 16,-2 7-2-1,2 9-5-15,-2-1-1 0,-2-4 8 16,1-2-12-16,1 2-6 16,0-2 4-16,0 0 1 15,0 2-9 1,3-2-7-16,-2 6-1 0,1-3 1 16,-2 2 5-16,2-5-5 15,-3-3-1-15,1-6 0 16,0-9 1-16,-1-3 6 15,-1-7-7-15,1-2 0 16,1-2 0-16,0 0 0 16,2 2 6-16,1 1-5 15,0 3 1-15,0-1-2 16,0-3 0-16,0-1 0 0,0-5 0 16,1-7 0-1,2-8-1-15,-2-3 1 0,-1-3-1 16,2-3 1-16,2 0-9 15,4 0 0-15,8 0 8 16,7 0 1-16,7-6 0 16,8-1 0-16,3-1 5 15,9 1-5-15,3-2-7 16,3-1 7-16,6-2 1 16,16-5-1-16,18-3 0 15,20-1 1-15,6 0 4 16,-4 2-4-16,-7 3 13 15,-10 2-5-15,0 2-2 16,4-4 5-16,1 1-11 16,0 1 7-16,1 3 5 0,-2 0-2 15,-1 3-10-15,-1 0 5 16,0-2 0-16,-5 1 4 16,1 5 1-16,-2 1-4 15,4-2 13-15,4 0-19 16,2-2 5-16,2-1 6 15,1-1 0-15,1-2-2 16,0 3 7-16,0-2-16 16,-1 2 6-16,-1 1 2 15,-3 2 5-15,-2 2 4 16,-4 2 1-16,-1-2-9 16,-8 1 5-16,-3 2-4 15,-14-3-5-15,-16 3 0 16,-10-2-6-16,-5 2 1 0,1 0 7 15,6 0-7-15,0 0 0 16,-6-2 9-16,-5 1-9 16,-3 0-1-16,-4-1 1 15,-4-1 0-15,-3 2 0 16,-4-1 8-16,-3 2-9 16,-3-3 0-16,-5 2 0 15,-1-2 5-15,-2 0-4 16,1-2-1-16,-2-4 0 15,3-4 7-15,-2-11-7 16,-1-5 1-16,2-9-1 0,-5-6 7 16,4-7-6-16,-4-5-1 15,-2-17 1-15,-1-22-1 16,0-29 6-16,-8-20-6 16,-10-12 0-16,-1-6-6 15,0-1 5-15,2-1-5 16,8 10 6-16,3 18 0 15,0 20 1-15,3 19 0 16,0 22 4-16,0 19-5 16,1 15-1-16,-1 10 1 15,-1-3 1-15,1-3 7 16,-3-1-8-16,0 3 1 16,0 5-1-16,-2 5 2 0,1 2 4 15,-2 4-6 1,2 3 1-16,-2 2 0 0,-3 1 1 15,-2 0-1-15,-2 2 0 16,-4-1 0-16,-5 1 4 16,-6 1-5-16,-7 2 0 15,-8 2 1-15,-6 2 5 16,-7 1-6-16,-5 2-5 16,-5 1 5-16,-1 0 1 15,-5 0 8-15,-11 0-9 16,-16 7-5-16,-20 4 4 15,-8 3 1-15,-1-2-1 16,7 0 1-16,10-2 0 0,0-1 1 16,4-1 0-1,5-5-1-15,4-2 2 0,8-1-2 16,15 0 0-16,17 0 0 16,11 0 0-16,2-1 0 15,-10 1 1-15,-9 0-1 16,-24 0-8-16,-14 0 8 15,-14 3 2-15,-3 8-2 16,8 2-1-16,13-4-8 16,8-1 0-16,-4-3 8 15,-4 1-8-15,4-3 0 16,2 0-3-16,18 0-5 16,14 0 16-16,12 0 0 15,1 0 0-15,-8 2 0 0,-6-1 0 16,-8 3 1-1,4-1 1-15,-1 1-1 0,2-1 1 16,0 1 0-16,3 2-1 16,-4 0 1-16,-1 1-1 15,2 3 0-15,-1 1-1 16,1-2 1-16,3-1 0 16,6 2-1-16,1-4 1 15,5 4 5-15,5-6-5 16,3 3-1-16,5-3 1 15,5-2 0-15,4 2-1 16,2-2 1-16,1 0 0 16,6-2 2-16,1 1-1 0,6-1 0 15,3-2 5 1,1 0-4-16,5 1 7 0,2-2-3 16,2 0-6-16,1 0 10 15,0 0-2-15,0 0-1 16,0 0 2-16,0 0 0 15,0 0-3-15,0 0-5 16,0 0 1-16,0 0-2 16,0 0 1-16,0 0 0 15,0 0-1-15,0 0 0 16,0 0-1-16,0 0-6 16,0 0-35-16,0 0-41 15,0 0-68-15,0 6-217 16,0 1-187-16,-6-2-1308 0</inkml:trace>
  <inkml:trace contextRef="#ctx0" brushRef="#br0" timeOffset="17694.1601">17746 9099 438 0,'0'0'297'0,"0"0"-223"15,-84-54-48-15,50 35 73 16,1 4 31-16,2 4-28 16,1 4-49-16,2 1-22 15,-4 5-17-15,-1-1 11 16,-3 2 10-16,-2 0-4 16,-4 0-12-16,0 8 0 15,-4 6-3-15,-3 5-7 16,-2 5-2-16,-4 3 0 15,-3 6-5-15,-2 2 17 16,1 5 11-16,3 1-5 16,3 7 16-16,9 1 8 15,8 4-13-15,7 3-4 16,6 5 1-16,7 0-3 16,3 3 2-16,8 1-8 0,4 2-13 15,1 1 5-15,0 1-7 16,14 1 3-16,7-2-2 15,8-2 2-15,8-2-3 16,5-3 1-16,5-5-9 16,6-3 5-16,5-8 4 15,6-6-10-15,4-8 0 16,13-4 1-16,20-12 1 16,16-9-2-16,5-6 13 15,-8-15-1-15,-25-10 8 16,-26 0 23-16,-13 1-6 15,-5-5-7-15,7-5-18 0,3-7 1 16,3-7-4 0,-9-2-3-16,-8 0-5 0,-11-6 5 15,-9-1 7-15,-6-15 2 16,-12-15 4-16,-3-13-7 16,-6 8 9-16,-11 20-12 15,2 19 2-15,-2 11 6 16,-4-8 12-16,-6-4-13 15,-10-7-7-15,-2 4 0 16,-5 1-1-16,-5 3 0 16,0 0 1-16,0 4 5 15,-2 7-13-15,4 9 6 16,5 7-5-16,0 6 13 16,2 9 0-16,1 8-15 15,1 3 1-15,1 0-1 16,3 0 1-16,0 7 0 0,4 3-1 15,4 0 1-15,4 0 9 16,4 0-9-16,5-1 0 16,4-2 0-16,0 0 5 15,4-3-5-15,1-1 1 16,4-2-1-16,0-1 0 16,0 1 0-16,0-1 0 15,0 2-1-15,0 1-22 16,0 2-141-16,6-5-376 0</inkml:trace>
  <inkml:trace contextRef="#ctx0" brushRef="#br0" timeOffset="27194.8437">11292 8735 993 0,'0'0'175'16,"0"0"-68"-16,0 0 59 15,-93-11 34-15,60 11-51 16,-4 0 12-16,0 3-38 15,-4 10-30-15,1 4-16 16,0 6-11-16,1 5 13 0,-3 6-36 16,3 8-12-16,-1 5 3 15,0 5-10-15,4 4 1 16,5 6 3-16,3 14-1 16,7 13 6-16,8 14 6 15,8-10-11-15,5-20 3 16,0-18-10-16,0-13 2 15,4 8 11-15,5 11-15 16,3 9 1-16,0-2-5 16,3 2 1-16,1-2 15 15,2-3-14-15,1 0-5 16,4-4-11-16,1-3 0 16,3 0 8-16,0-3-8 15,5 0 0-15,0-2 1 0,0 0-1 16,2-6 7-16,4-2-7 15,2-7-1-15,2-6 0 16,2-4 6-16,3-4-5 16,1-5 6-16,4-1-6 15,-1-1 4-15,5 0-4 16,-1-1 0-16,4-3 5 16,1 2-6-16,6-4 0 15,2-1 0-15,2-5 0 16,4 0 12-16,0-4 1 15,6-1-11-15,9 0 8 16,11-2-1-16,15-13-3 0,0-3 3 16,-6 0 4-1,-10 0-7-15,-25 3 0 0,-13 5 5 16,-11 2-4-16,-4 2-6 16,9-4-1-16,6 1 6 15,11-3-6-15,-4 2 6 16,1-1 3-16,-5 0 0 15,-3 1-7-15,-1 0 5 16,-5 1 4-16,-3 0-11 16,-1-1 0-16,-1 0 7 15,0 2-6-15,1-2 8 16,2-1 6-16,-3-1-2 16,-1 0-12-16,-7-1 5 15,-1-4 0-15,-5-4-6 16,-2-5 7-16,1-5-6 0,-2-6-1 15,-2-4 14-15,0-3-4 16,-2 1 4-16,-3-2 1 16,-2 1 3-16,-2 2 0 15,-3-2 0-15,-3 0 4 16,0-1-3-16,-1-3-5 16,-1 0-7-16,0-2 1 15,-2 3 0-15,-2 0-7 16,1 4-1-16,-5 1 14 15,-4 0-13-15,-2 3 0 16,0-1-1-16,-14-1 9 16,-11-4-8-16,-2-2 1 15,-7-4 4-15,-6-2-6 0,1-3 1 16,-3 3-1-16,-4 1 2 16,-1 4-1-16,-3 5 10 15,-4 2-10-15,-1 3-2 16,-2 1 0-16,-3 1 0 15,-1 2 0-15,0 4 1 16,1 2-7-16,2 0 6 16,3 5 1-16,0-1-1 15,-1 4 1-15,-3-1 0 16,0 2 0-16,-2 0 0 16,-2 0 7-16,0 4-7 15,0 1-1-15,1 3-1 16,1 2 1-16,1 2 1 0,-1 2 0 15,1 2-1-15,-1 1-1 16,1 1-4-16,-2-2-9 16,-4 2 15-16,-1-1-10 15,-4 1 4-15,-1 1 5 16,-13 0 1-16,10 0-6 16,-4 0 0-16,4 0 4 15,9 0-9-15,-6 0 11 16,5 3 1-16,2 2-1 15,4-1-7-15,2 2 5 16,4-2 2-16,1 0-1 16,9 0 0-16,-1 0-12 15,4 2 13-15,-1 0-18 16,1-1 3-16,-1 3 14 0,-2-1-11 16,2 0 6-16,0 0 6 15,7-2 1-15,2 2-1 16,7-2-1-16,1-1 1 15,7-1 5-15,-2 2-4 16,5-2-1-16,2-3 1 16,4 3-1-16,1-2 0 15,4-1 0-15,1 2 0 16,2-2 0-16,1 0 0 16,1 1-1-16,-2-1-57 15,-2 0-49-15,-9 0-69 0,-4-3-74 16,-5-11-1368-16</inkml:trace>
  <inkml:trace contextRef="#ctx0" brushRef="#br0" timeOffset="36701.0663">282 8457 1602 0,'0'0'232'15,"0"0"-97"-15,0 0-12 16,0 0-33-16,0 0-46 0,0 0-34 16,30-12-1-16,-2 0-9 15,8-1-19-15,25-14-148 16,-9 5-168-16,-5 0-283 0</inkml:trace>
  <inkml:trace contextRef="#ctx0" brushRef="#br0" timeOffset="37261.4756">663 8053 1781 0,'0'0'242'0,"0"0"-94"0,0 0 25 15,0 0-16 1,0 0-93-16,0 0-53 0,0 0-11 16,-41 68 0-16,55-31 10 15,5 4-2-15,3-2-1 16,4-3-6-16,-1-7 0 16,2-5 0-16,-3-6-1 15,-2-7-1-15,-7-6 1 16,-3-5-8-16,-6-5 8 15,2-18 20-15,-5-9 18 16,0-7 5-16,-2-5-1 16,2 3-10-16,-2 3 5 15,2 6-10-15,2 9 3 16,1 3-9-16,0 7-10 16,7 4-9-16,-1 3-2 15,6 5 0-15,0 1-2 16,2 0 1-16,0 0-6 0,-2 7-1 15,-3 1 7-15,-6 3-7 16,-6-2-4-16,-3 2-3 16,0-4 0-16,-3 2 8 15,-12-2 7-15,-7-4-6 16,-8-3 6-16,-6 0 0 16,-7 0 1-16,-3-12-1 15,-2-1 1-15,3 2-1 16,2 4 1-16,8 4-1 15,5 3 0-15,7 0-1 16,8 2 1-16,2 13 0 16,10 5-9-16,3 4-64 15,41 2-160-15,7-6-283 0,12-11-526 0</inkml:trace>
  <inkml:trace contextRef="#ctx0" brushRef="#br0" timeOffset="37798.1274">1543 7894 1605 0,'0'0'373'0,"0"0"-151"16,0 0-27-16,0 0-23 16,0 0-70-16,0 0-65 15,0 0-37-15,11-29-9 16,22 11-23-16,9-5-139 16,31-11-84-16,-12 4-314 15,-7 2-255-15</inkml:trace>
  <inkml:trace contextRef="#ctx0" brushRef="#br0" timeOffset="38323.8687">1941 7595 228 0,'0'0'1498'0,"0"0"-1277"16,0 0-38-16,0 0-51 16,0 0-57-16,-51 76-36 15,51-56-20-15,3 2-3 16,9 0-1-16,3-3-14 15,-3-5-1-15,3-3 1 16,-6-5 7-16,-3-5-7 16,-2-1 0-16,1-3 7 15,-4-14 35-15,2-7-3 16,-2-3 22-16,-1-5-20 0,0 3-5 16,0 4 5-16,0 3-5 15,0 5 3-15,2 4-16 16,1 6-7-16,3 0-12 15,5 4-5-15,-1 2-1 16,3 1-5-16,2 0 5 16,-1 0 0-16,-2 6-5 15,1 5 5-15,-7 2 1 16,0 1 0-16,-5 3-6 16,-1-2-7-16,0 1 11 15,-10-3-5-15,-5-3-2 16,-1-5 7-16,-5-3 2 0,1-2 0 15,-5-7-2-15,1-10-7 16,-3-4 0-16,2-1 3 16,1-2 5-16,1 1 0 15,3 2 0-15,5 3 1 16,-1 4 0-16,5 6 0 16,4 3-2-16,1 5-4 15,0 3-86-15,0 32-103 16,1-4-51-16,-2 5-370 0</inkml:trace>
  <inkml:trace contextRef="#ctx0" brushRef="#br0" timeOffset="38562.4487">1240 8171 1950 0,'0'0'259'0,"0"0"-162"15,0 0-35-15,0 0-10 16,0 0-18-16,-5 75-20 16,13-45-14-16,16 1 0 15,32-5-107-15,-4-7-249 16,5-15-475-16</inkml:trace>
  <inkml:trace contextRef="#ctx0" brushRef="#br0" timeOffset="38993.6858">2339 7846 1647 0,'0'0'384'16,"0"0"-105"-16,0 0-90 15,0 0-93-15,0 0-54 0,0 0-32 16,0 0-9-1,-6 54 3-15,8-31-4 0,8-1-13 16,10-5-140-16,-1-5-175 16,-3-9-557-16</inkml:trace>
  <inkml:trace contextRef="#ctx0" brushRef="#br0" timeOffset="39232.2542">2348 7360 1737 0,'0'0'233'16,"0"0"-39"-16,0 0 10 0,0 0-44 16,0 0-57-16,0 0-54 15,0 0-31-15,-19-18-18 16,19 18 0-16,0 0-89 15,0 0-118-15,0 1-102 16,0 6-180-16,0 0-3 0</inkml:trace>
  <inkml:trace contextRef="#ctx0" brushRef="#br0" timeOffset="39503.2025">2348 7360 1350 0,'-110'-7'496'0,"110"4"-199"0,-2 3-13 16,2-1-52-16,-1 1-86 16,1 0-68-16,0 0-48 15,0 5-15-15,10 12-14 16,8 6 7-16,4 5-1 15,-2 4-1-15,4 3 2 16,-5-2-8-16,-4 1-23 16,-3 3-127-16,-7-7-306 15,-5-10-523-15</inkml:trace>
  <inkml:trace contextRef="#ctx0" brushRef="#br0" timeOffset="39651.772">2245 7495 1418 0,'0'0'264'0,"0"0"-151"15,0 0-23-15,105-56-90 16,-64 34-43-16,-8 3-466 0</inkml:trace>
  <inkml:trace contextRef="#ctx0" brushRef="#br0" timeOffset="39840.1035">2467 7163 1896 0,'0'0'357'0,"0"0"-154"16,0 0-104-16,0 0 59 16,36 83-26-16,-9-47-59 15,7 1-34-15,2 1-24 16,0 0-15-16,1 17-30 15,-13-8-222-15,-10-8-743 0</inkml:trace>
  <inkml:trace contextRef="#ctx0" brushRef="#br0" timeOffset="40225.3604">2232 7892 1128 0,'0'0'684'0,"0"0"-479"15,0 0 16-15,0 0-32 16,0 0-36-16,0 0-62 15,0 0-37-15,0 0-32 16,0 0-11-16,1 2-11 0,4 6 1 16,2 1-1-1,2-1 0-15,-4-2 0 0,2-3-1 16,-4 1 1-16,-1-4 0 16,-2 0 1-16,0 0 10 15,0-9 2-15,0-3-1 16,0 1-6-16,0 3-6 15,0 3-31-15,0 5-157 16,3 0-513-16</inkml:trace>
  <inkml:trace contextRef="#ctx0" brushRef="#br0" timeOffset="40465.0044">3215 7721 2313 0,'0'0'322'16,"0"0"-254"-16,0 0-68 15,0 0 28-15,0 0 23 16,61 108-27-16,-9-58-24 15,-9-9-133-15,-7-12-694 0</inkml:trace>
  <inkml:trace contextRef="#ctx0" brushRef="#br0" timeOffset="41167.7934">3263 7200 1425 0,'0'0'399'0,"0"0"-50"0,0 0-93 16,0 0-54-16,0 0-67 16,0 0-80-16,10-18-42 15,14-3-13-15,10-4-26 16,9-2-114-16,21-5-142 16,-11 6-322-16,-10 3-505 0</inkml:trace>
  <inkml:trace contextRef="#ctx0" brushRef="#br0" timeOffset="41685.057">3601 6944 1758 0,'0'0'312'16,"0"0"-96"-16,0 0-109 16,0 0 3-16,-27 80-33 15,27-50-26-15,2 4-12 0,11 0-14 16,2-2-16-16,3-4-8 15,-3-6 0-15,1-6 1 16,-5-7-2-16,0-9-7 16,-3 0 2-16,1-17 5 15,-1-12 8-15,0-5 4 16,-2-5-5-16,-1 0 1 16,-2 1-8-16,0 5 18 15,3 5 15-15,-3 5 9 16,4 7-18-16,1 5-17 15,-4 5 5-15,-2 2-12 16,5 4-1-16,0 0-1 0,-1 0 1 16,2 7-1-1,-2 2-4-15,-3 1 5 0,-3 0-6 16,0 1-1-16,-3-3-13 16,-9 2-1-16,-7-5-9 15,-5-3 5-15,-3-2-11 16,-7 0-5-16,-2-9 21 15,-3-5 14-15,0 1 7 16,5 1 0-16,3 5 22 16,8 2 17-16,4 5-21 15,8 0-9-15,4 3-9 16,5 11-1-16,2 7-11 0,8 3-33 16,16 1-102-16,37 2-113 15,-9-8-315-15,2-6-691 0</inkml:trace>
  <inkml:trace contextRef="#ctx0" brushRef="#br0" timeOffset="41914.0891">3951 6808 879 0,'0'0'1346'15,"0"0"-1027"-15,0 0-66 16,0 0-123-16,0 0-67 15,0 0-45-15,0 0-18 0,11 47 0 16,10-13 8-16,1 2-3 16,1 3-4-16,-5-6-2 15,-2-2-31-15,-3-5-88 16,-8-8-171-16,-5-8-274 16,0-7-299-16</inkml:trace>
  <inkml:trace contextRef="#ctx0" brushRef="#br0" timeOffset="42045.4212">3908 6949 1587 0,'0'0'235'15,"0"0"-81"-15,0 0-96 16,0 0-29-16,0 0-29 16,112-46-46-16,-58 28-129 15,-8-1-224-15</inkml:trace>
  <inkml:trace contextRef="#ctx0" brushRef="#br0" timeOffset="42323.399">4171 6699 1877 0,'0'0'307'16,"0"0"-101"-16,0 0-91 15,0 0 6-15,0 0-51 16,0 0-36-16,0 0-11 15,92 4-8-15,-78 11 10 16,-1 7 5-16,-7 5 10 0,-6 9 2 16,0 2-6-16,0 4 15 15,-9-3 3-15,-1-2-11 16,10-7-19-16,0-8-14 16,5-8-3-16,18-8-7 15,13-6-1-15,38-20-41 16,-8-7-124-16,-9-7-831 0</inkml:trace>
  <inkml:trace contextRef="#ctx0" brushRef="#br0" timeOffset="42751.7622">5150 6978 1443 0,'0'0'281'0,"0"0"-68"16,0 0-138-16,0 0-75 16,0 0-157-16,0 0-172 15,0 0-818-15</inkml:trace>
  <inkml:trace contextRef="#ctx0" brushRef="#br0" timeOffset="42903.4563">5528 6921 1780 0,'0'0'265'0,"0"0"-114"15,0 0-126-15,0 0-25 16,84-46-187-16,-51 26-354 0</inkml:trace>
  <inkml:trace contextRef="#ctx0" brushRef="#br0" timeOffset="43046.056">5998 6800 1071 0,'0'0'585'0,"0"0"-585"16,0 0-112-16,0 0-145 15</inkml:trace>
  <inkml:trace contextRef="#ctx0" brushRef="#br0" timeOffset="43195.192">6357 6663 1013 0,'0'0'1112'16,"0"0"-889"-16,0 0-66 15,0 0-130-15,0 0-27 16,100-22-98-16,-46 5-251 0</inkml:trace>
  <inkml:trace contextRef="#ctx0" brushRef="#br0" timeOffset="43960.9563">7278 6536 1237 0,'0'0'340'0,"0"0"59"15,0 0-123-15,0 0-34 16,0 0-46-16,0 0-54 15,0 0-48-15,-80-55-19 16,54 55-33-16,-9 3-10 0,-4 16-9 16,1 6-13-16,-1 7 1 15,9 6-4-15,5 4 1 16,9 0-8-16,11 1 0 16,5-5 0-16,9-5 0 15,12-5 0-15,6-10-12 16,4-7 0-16,2-9-6 15,-1-2-4-15,0-11 7 16,-5-13 9-16,-3-6-6 16,-6-6 11-16,-5-5 0 15,-5-1 0-15,-5 2 0 16,-2 4 1-16,-1 8 0 16,0 10 0-16,0 6 7 0,0 7 9 15,0 5-7-15,0 0-8 16,0 0-1-16,4 13-9 15,4 7 8-15,2 10 1 16,5 4 0-16,0 2 0 16,6-2 7-16,1-3 10 15,1-4-4-15,8-7-1 16,5-7-11-16,4-6 5 16,11-7 6-16,4 0-10 15,12-11-1-15,2-9-1 16,-2-4-18-16,5-8-81 15,-17 6-218-15,-29 7-739 0</inkml:trace>
  <inkml:trace contextRef="#ctx0" brushRef="#br0" timeOffset="44868.5928">446 9165 1380 0,'0'0'227'0,"0"0"49"16,0 0 4-16,0 0-70 0,0 0-47 15,0 0-42 1,0 0-59-16,-15-5-45 0,15 19-16 16,5 13-1-16,7 4 1 15,4 10 0-15,8 2-1 16,-3 1 0-16,6 1 0 15,-2-5 0-15,0 1-43 16,-2-9-115-16,-5-6-85 16,-5-11-278-16,-10-10-206 0</inkml:trace>
  <inkml:trace contextRef="#ctx0" brushRef="#br0" timeOffset="45064.8988">485 9118 894 0,'0'0'673'0,"0"0"-546"16,0 0 25-16,0 0-28 16,40-84-49-16,-16 74-40 15,-1 5-35-15,2 5-9 16,-1 0 8-16,-9 17-11 16,-8 7-34-16,-7 5-35 15,-15 13-83-15,-13-7-174 16,-2-7-604-16</inkml:trace>
  <inkml:trace contextRef="#ctx0" brushRef="#br0" timeOffset="45492.8362">269 8085 1405 0,'0'0'251'15,"0"0"-2"-15,0 0-54 16,0 0-110-16,0 0-39 16,-18 97 0-16,28-17 1 15,16 0 0-15,2-5 5 16,8-11 6-16,1-17-34 15,14 1-14-15,8 2-10 16,6-13-3-16,29-21-104 16,-17-12-157-16,-14-4-446 0</inkml:trace>
  <inkml:trace contextRef="#ctx0" brushRef="#br0" timeOffset="45757.1069">700 7710 1410 0,'0'0'316'0,"0"0"-166"15,0 0-91-15,0 0 10 0,113-12 19 16,-53 32-29-1,4 14-25-15,-4 9-8 16,-11 11-10-16,-12 16-8 0,-16 17-8 16,-21 11-5-16,0-14-181 15,-5-23-410-15</inkml:trace>
  <inkml:trace contextRef="#ctx0" brushRef="#br0" timeOffset="46281.2668">1645 8286 1655 0,'0'0'492'15,"0"0"-319"-15,0 0-53 16,0 0-43-16,0 0-43 15,0 0 30-15,38 100 15 16,-19-58-37-16,1 0-23 16,0 2-11-16,-1-5-8 15,-3-2 0-15,0-4-79 16,-7-5-151-16,-4-10-252 0,-5-11-299 16</inkml:trace>
  <inkml:trace contextRef="#ctx0" brushRef="#br0" timeOffset="46484.7267">1638 8226 1313 0,'0'0'269'16,"0"0"-161"-16,0 0-3 16,0 0-7-16,0 0-20 15,95-27-43-15,-78 41-16 16,-1 8-6-16,-7 8 9 15,-9 4-6-15,0 3-16 16,-22 9-85-16,-4-11-197 0,-2-11-326 0</inkml:trace>
  <inkml:trace contextRef="#ctx0" brushRef="#br0" timeOffset="46798.0997">1359 7522 1020 0,'0'0'525'15,"0"0"-277"-15,0 0 32 16,0 0-98-16,0 0-60 0,-58 103-20 15,58-29 4-15,4 1-2 16,16-5-13-16,10-8-36 16,4-12-23-16,18 5-19 15,23 12-7-15,26-7-5 16,32-16-1-16,19-25-25 16,-4-27-180-16,-39-24-165 15,-36-9-707-15</inkml:trace>
  <inkml:trace contextRef="#ctx0" brushRef="#br0" timeOffset="47127.1922">2226 7057 1431 0,'0'0'300'0,"0"0"-42"16,0 0-148-16,0 0-62 16,0 0 10-16,86 8 11 15,-41 19 2-15,7 10-10 16,-2 12-9-16,0 8-3 15,-5 3 3-15,-8 5-25 0,-10 3 1 16,-12-1 8-16,-3 0-20 16,-11 11-16-16,-1-16-193 15,0-20-576-15</inkml:trace>
  <inkml:trace contextRef="#ctx0" brushRef="#br0" timeOffset="47603.0198">3458 7669 1136 0,'0'0'801'0,"0"0"-596"0,0 0-30 15,0 0-84-15,0 0-1 16,0 0 23-16,15 105-26 16,8-66-36-16,2 4-22 15,0-2-11-15,-1-2-18 16,-5-3-1-16,-4-9-66 15,0-3-140-15,-12-16-85 16,-3-7-339-16,0-1-387 0</inkml:trace>
  <inkml:trace contextRef="#ctx0" brushRef="#br0" timeOffset="47776.5076">3464 7570 1069 0,'0'0'236'0,"0"0"-97"16,0 0 46-16,0 0-8 15,82-75-40-15,-55 75-45 16,-2 0-53-16,-4 6-28 16,-6 14 0-16,-6 7 11 15,-9 4-22-15,-6 13-31 16,-16-7-256-16,-4-8-348 0</inkml:trace>
  <inkml:trace contextRef="#ctx0" brushRef="#br0" timeOffset="48058.7228">3165 6863 1487 0,'0'0'294'0,"0"0"-73"16,0 0-66-16,0 0-76 15,0 0 41-15,-58 119 34 16,54-50-20-16,4 19-39 16,19-6-37-16,13-7-17 15,24-2-17-15,27-11-9 16,37 2-8-16,16-3-7 16,4-28 0-16,-10-27-34 0,-20-16-166 15,-30-16-305-15,-24-6-1067 16</inkml:trace>
  <inkml:trace contextRef="#ctx0" brushRef="#br0" timeOffset="48308.2249">4042 6498 1846 0,'0'0'225'0,"0"0"-135"16,0 0-16-16,86 13 1 0,-31 18 39 16,12 24-17-16,13 25-5 15,-5 27 18-15,-20 15-29 16,-34 3-47-16,-21-7-25 16,-30-11-9-16,-22-14-64 15,9-28-250-15,-6-27-734 0</inkml:trace>
  <inkml:trace contextRef="#ctx0" brushRef="#br0" timeOffset="49059.8436">6623 7047 1733 0,'0'0'376'0,"0"0"-49"15,0 0-119 1,0 0-104-16,0 0-58 0,0 0-31 16,7 68 23-16,5-18-13 15,5 6-23-15,-2 2 8 16,1-5-9-16,-2-5-1 16,-1-8-65-16,-3 1-149 15,-2-12-144-15,-5-9-391 0</inkml:trace>
  <inkml:trace contextRef="#ctx0" brushRef="#br0" timeOffset="49346.0294">6578 6953 1275 0,'0'0'200'0,"0"0"-66"16,0 0 2 0,0 0-15-16,0 0-1 0,0 0-28 15,0 0-34-15,88-63-32 16,-72 63-5-16,-2 14 3 16,-5 3-8-16,-3 6-1 15,-6 3 8-15,0 3 4 16,-9 0-27-16,-9 2-21 15,-20-1-106-15,8-7-268 16,4-12-474-16</inkml:trace>
  <inkml:trace contextRef="#ctx0" brushRef="#br0" timeOffset="49654.5749">6857 6573 1079 0,'0'0'535'0,"0"0"-344"15,0 0 7-15,-40 75-63 16,38-32 8-16,2 9-20 15,2 8-10-15,22 2 7 16,5 0-47-16,10-2-32 0,7-2-17 16,5-5-17-16,6-10 2 15,1-6-9-15,15-19-82 16,-13-7-227-16,-12-11-391 0</inkml:trace>
  <inkml:trace contextRef="#ctx0" brushRef="#br0" timeOffset="49894.7875">7284 6331 1780 0,'0'0'200'0,"0"0"-147"15,0 0 47-15,131 86 30 16,-59-33 2-16,-2-1 31 15,1 4-33-15,-4 4-80 16,-22-5-29-16,-5 9-13 16,-22 1-8-16,-18 13-18 15,-35 16-148-15,-12-17-138 16,-10-11-534-16</inkml:trace>
  <inkml:trace contextRef="#ctx0" brushRef="#br0" timeOffset="55877.1953">10535 12847 674 0,'0'0'102'0,"0"0"-21"16,0 0-17-16,0 0 7 16,0 0 23-16,2-29 3 15,-2 24-32-15,0 0-16 16,0 1 21-16,0 1 6 15,0 1-13-15,0-3-12 16,0 1 29-16,0-2-29 16,-6 1 3-16,0-3 6 15,1-1-9-15,-3-2-4 16,3 1-5-16,-5-2 13 16,1 1 0-16,-2 0-9 0,-5 0-2 15,4-2-3 1,-6 1 24-16,-1 0-27 0,-2-2-17 15,0-2-2-15,-3-3 5 16,-2 2 0-16,4 0-9 16,3 3-2-16,0 2 8 15,2 5-9-15,-4 2-2 16,-1 5-3-16,-1 0 2 16,-2 0-8-16,-2 7 5 15,0 4-5-15,2 0 0 16,0 2 0-16,-1 0-1 15,2 2 1-15,-1-1 0 16,0 1 0-16,-2-1 0 0,-1 1-1 16,1 1 0-1,-2-1 1-15,1 0 1 16,-2 2 5-16,3 0-5 0,-3 2-2 16,-1 2 1-16,-2 0 0 15,-2 2 0-15,-3-1 8 16,1 1-9-16,-3 0 2 15,5 1-2-15,-1-2 8 16,5 0-8-16,0 1 0 16,0 2-1-16,-1 1 1 15,1 1 13-15,3 1 6 16,1 0-13-16,4 0 3 0,1 2 0 16,1-1-2-16,3 1-7 15,0 1 0-15,5-5-1 16,-2 5 1-16,5-1 2 15,2-1-2-15,2 5 0 16,3 1-6-16,2 2 5 16,1 4 0-16,0 0 0 15,0 1 0-15,0 0 1 16,3 0-1-16,5-3 1 16,1 0 0-16,4-2-1 15,4-1-1-15,7-2 2 16,4-1 1-16,5-4 6 15,8-2 5-15,6-7-3 16,6-4-1-16,8-6 4 0,7-6 4 16,5-4 11-16,2 0-9 15,1-9 1-15,-1-6-3 16,-1 1-5-16,-2-2-5 16,0 0-6-16,-2 0 11 15,0 1-10-15,0-1 5 16,-2-1-4-16,-2 0-1 15,-2-3-1-15,-4-1 0 16,-2-4 0-16,-3-4 8 16,-2-4 1-16,-1-2 9 15,-3-1 19-15,-3 1-10 16,-1-2-6-16,-6 2-5 16,-7 1 2-16,-3 1-6 15,-6-1-6-15,-4 0 7 16,-4-2-5-16,-5-1 10 15,1-1-12-15,-4-1 4 0,-5 2-1 16,-2-1-1-16,0 4-2 16,0-2 1-16,-1 2 2 15,-8 2 3-15,-6-3-1 16,-1 1-4-16,-4-1 6 16,-3 1-5-16,-3 1-7 15,0 4 8-15,-4-1-1 16,-2 1 1-16,-1-1 3 15,-2 2-5-15,-1 2-1 16,-3 1 0-16,5 3 0 0,-3 3-5 16,4 2 5-16,0 5-4 15,-1 4-1 1,4 3 0-16,-2 2 5 0,1 3-5 16,3 0-1-16,-2 0 1 15,2 0 0-15,-4 4 0 16,-1 4-1-16,-2 2 2 15,-3 4-2-15,-6 3 0 16,-6 8-19-16,-8 5-66 16,-33 31-20-16,11-6-199 15,2 0-474-15</inkml:trace>
  <inkml:trace contextRef="#ctx0" brushRef="#br0" timeOffset="59374.9435">10188 13293 864 0,'0'0'134'0,"0"0"-34"15,0 0 30-15,0 0 21 16,0 0-10-16,0 0-35 16,0 0-26-16,-52-53 21 15,46 49-31-15,-2 0 2 16,2 1 0-16,-3 0-2 16,0 2-9-16,0 1-27 15,-4 0 8-15,1 0-17 16,-4 0-5-16,2 0-1 15,-1 0 5-15,0 1 2 16,3 5-5-16,1-1 0 16,-1 4 1-16,2-1-13 0,0 4 0 15,0 0-3-15,-1 3 1 16,2 1 6-16,-1 1 4 16,2 0 4-1,0-2-4-15,2 2-2 16,-2-3-7-16,3 2 7 0,0 0-14 15,2 2 7-15,0 1 2 16,1 2 0-16,1 1-1 16,1 2-1-16,0-1 2 15,0 0-1-15,0-2-7 16,4-1 5-16,5 2 0 16,3 1-5-16,1-3 7 0,2 2 0 15,3-3 3 1,0 0-11-16,1-6 18 15,0-1-10-15,1-2 6 0,-2-3 4 16,0-4-4-16,-1-3 6 16,-1 0 0-16,0 0 4 15,-1 0 7-15,0-3-8 16,-3-5-11-16,3-2 9 16,-1-3-4-16,0-2 0 15,-2 3-4-15,-1-5-2 16,4 0-2-16,-5-2-4 15,2 1-6-15,-3-3 1 16,-3 4 0-16,2-5 9 16,-1 0-9-16,-6 2 0 15,-1-3 6-15,0-1-1 0,0 0-5 16,0-1 8-16,-10-1-9 16,-2 2 1-16,-4-1 5 15,2 0-5-15,-2 1 0 16,-1 1 4-16,1 5-5 15,1 2 0-15,-1 2 0 16,2 4 6-16,2 2-6 16,-1 1 0-16,2 1 5 15,-2 2-4-15,4 1-1 16,0 1 0-16,0-2 0 16,2 3 7-16,4 1-5 15,0 0-1-15,0 0-1 16,0 0 0-16,1 0-1 0,-1 0 0 15,1 0 1-15,-2 0 0 16,3 0 0-16,-1 0 0 16,1 0 0-16,1 0 0 15,0 0 0-15,0 0 0 16,0 0 1-16,-3 0-1 16,3 0 0-16,0 0 1 15,0 0-1-15,0 0 0 16,0 0 0-16,0 0 0 15,0 0 0-15,0 0 1 16,0 0-1-16,0 0 1 16,0 0-1-16,0 0 0 15,0 0 0-15,0 0 0 16,0 0 0-16,0 0 0 16,0 0 0-16,0 0 0 15,0 0 1-15,0 0-1 0,0 0 2 16,0 0-2-16,0 0 1 15,0 0-1-15,0 0 1 16,0 0-1-16,0 0 0 16,0 0 0-16,0 0 1 15,0 0-1-15,0 0 0 16,0 0 0-16,0 0 1 16,0 0-1-16,0 0 0 15,0 0 0-15,0 0-1 16,0 0 1-16,0 0 0 15,0 0 0-15,0 0 0 0,0 0 0 16,0 0 0 0,0 0 0-16,0 0-1 0,0 0 1 15,0 0 0-15,0 0-1 16,0 0 1-16,0 0 0 16,0 0 1-16,0 0-1 15,0 0 0-15,0 0 0 16,0 0-1-16,0 0-5 15,0 0-17-15,0 0-19 16,0 0-34-16,0 5-81 16,0 4-123-16,0 2-42 15,0-2-415-15</inkml:trace>
  <inkml:trace contextRef="#ctx0" brushRef="#br0" timeOffset="62580.6482">1125 13820 586 0,'0'0'90'15,"0"0"-67"-15,0 0 22 16,0 0 140-16,0 0-110 16,0 0-28-16,-39 19 8 15,36-19 13-15,2 2-27 16,-1 1 1-16,2-3-9 0,0 3 8 15,0-1-15-15,0 0-19 16,0 3 0-16,0 3-6 16,2 2 0-16,8 4 25 15,5 0 15-15,3 3 15 16,3 0 18-16,6-2-27 16,-2 2-15-16,5-1-9 15,0-2 11-15,-2 0 8 16,5-1-11-16,-2-2-3 15,2-1-9-15,0 0 3 16,4-2 23-16,-1 2-20 16,-2 0-9-16,2-1-10 15,-2 3-6-15,1 0 10 16,-4-2-3-16,3 2-6 0,-2-4 0 16,-1 1 11-1,-3-3-5-15,1-2-6 0,-4 0 6 16,2-3 4-16,1 3-4 15,0-3 8-15,2 0 2 16,3-1-10-16,1 2 2 16,4-2-8-16,3 0 5 15,3 0-5-15,3 0 5 16,1 0-6-16,1 0 0 16,-2 0 1-16,0-6 0 15,0-4 0-15,2 1-1 16,0-3 2-16,0-1-1 15,2 1-1-15,-2-1 1 0,-1 0-1 16,-2-2 1-16,-2 1 1 16,3-1-1-16,1-2 0 15,1 1-1-15,-2 0 0 16,6 0-1-16,-2 4 0 16,2 0 1-16,1-2-3 15,3 0 3-15,1 0 1 16,6-2-1-16,-1 1 0 15,0 1 0-15,-4 1 2 16,-2 2-2-16,-2 1 0 16,-3 3 0-16,-1 2 4 15,-2 0-3-15,-1 2-1 0,-6 2 0 16,-2 0-1-16,0-2 1 16,-6-1-1-16,1-2 1 15,-4 0 2-15,2-4-1 16,-2 3 9-16,-1-3-10 15,2 2 0-15,2-3 7 16,-3 4-7-16,0-3 0 16,1-2 10-16,-4 0-9 15,-1-3 5-15,-2-2 18 16,-6 0 8-16,-2 0 8 16,-2-3 1-16,-5 0 1 15,-1 0-4-15,-4-2 2 16,-5-2-1-16,0-1 1 0,0 1 5 15,-9-5-1 1,-9 0-2-16,-3 1-14 0,-4 1-4 16,-5-1-5-16,-3 2-4 15,2 0 13-15,-2 2-4 16,0 4 2-16,0-1-11 16,0 3-2-16,-2 2 3 15,-1 2-1-15,2 1-3 16,-2 1-10-16,-2 1 10 15,0-1 1-15,-1 1-2 16,0 1-10-16,5 1 5 16,-3-2-5-16,4 2 0 15,0 1 1-15,2 2-1 16,-2-1 1-16,0 2-1 16,3 1 5-16,-1 1-5 0,-6 0-1 15,7 1 1 1,-6 2 0-16,-4 0 0 0,2 0 0 15,-2 0 0-15,1 0-1 16,1 0 1-16,2 0 0 16,0 0 0-16,0 0-1 15,4 2 1-15,1 3 0 16,-2-3-1-16,2 2 0 16,-3 2 0-16,1 1 2 15,-1-4-1-15,-1 3 0 16,1-3-1-16,-2 3 0 15,-1 0 0-15,-3-1 0 0,-2 2 0 16,1-2-2-16,-3 0 2 16,-1 2-6-16,-2-2 6 15,-1 0 0 1,-3 0 0-16,2-2 0 16,1-1 0-16,2-2 1 0,-3 0-1 15,7-3 1-15,0-7-1 16,1-1 0-16,3 0 1 15,2 2 0-15,2-2 1 16,4 2-1-16,-1 0-1 16,-2 0 0-16,0 3 0 15,-1-1 0-15,-2 3 1 16,-3-1 0-16,-1 4-1 0,0 1 0 16,0 0 0-1,-4 0-1-15,0 0 1 0,-1 6-1 16,-3 2 0-16,5 0-1 15,0 0-5-15,4 0 7 16,3 1 0-16,3-3 0 16,6 2 0-16,-1 1-1 15,4 2 1-15,-1 1 0 16,1 2-1-16,1 3 1 16,-3 3-1-16,-1 1 0 15,-3 4 1-15,0 0-1 16,-6 3 1-16,-1 1 0 15,-3 2 0-15,-2-4 1 16,8 2-1-16,-1-3 0 16,6-1 0-16,8-2 0 0,3-3 0 15,6-1 0 1,3 1-2-16,7-1 1 0,-2 1-7 16,4 2 8-16,0-1-2 15,0 2 1-15,0 2-1 16,0 0 1-16,3 2 0 15,4 2 0-15,4 0 0 16,-2 4 0-16,7 1 0 16,-2 2 0-16,-1 0 1 15,5-4-2-15,-3-3 2 16,4-1-1-16,-1-5 0 16,0 0 0-16,3-3 1 15,3 0-1-15,0-2 0 16,1-2-1-16,3 3 1 15,-1-4 0-15,0 1 0 0,-1-3 0 16,-1-1-1-16,0-5 1 16,-1 0-7-16,0-4 2 15,-3-3 5-15,3 0 1 16,-2 0-2-16,3-8 2 16,-2-1-1-16,2-4 1 15,-1-3 0-15,3 4 1 16,-5-3-1-16,2 1 1 15,0-1 0-15,-3 3 0 16,-6 3-1-16,1 1-1 16,-5 3 1-16,-3 2 0 0,-3 1-9 15,-2 2-24-15,-3 0-8 16,1 0-22-16,-1 0-25 16,0 0 0-16,0 0-4 15,0 0-7-15,2 0-57 16,4 2-163-16,-3 4-75 15,2-1-873-15</inkml:trace>
  <inkml:trace contextRef="#ctx0" brushRef="#br0" timeOffset="78237.9918">16102 8492 1043 0,'0'0'302'0,"0"0"-90"15,0 0-57-15,-90 28 30 16,61-12-5-16,-1 4-31 16,6 5-30-16,0 6-35 0,4 6-32 15,4 7-12 1,4 6 8-16,5 8-12 0,1 5 7 15,4 4-9-15,2-1 9 16,0-3-7-16,8-5-8 16,8-5 5-16,8-9 0 15,9-10-9-15,9-9 10 16,8-11-7-16,10-12 5 16,4-2-11-16,2-21-8 15,2-11-2-15,-4-12-4 16,-4-4 1-16,-9-4-7 15,-6-2 9-15,-13 1-3 16,-8 0-1-16,-9 1-6 16,-9-1 14-16,-6 0-8 15,-1 0 3-15,-19-3 3 0,-7 2-2 16,-7-1-8 0,-3 9 5-16,0 5 1 0,2 7-2 15,4 12 3-15,4 10 0 16,-1 7-8-16,-5 5-1 15,-7 10 0-15,-11 19-47 16,-51 46-56-16,10-9-194 16,-9 4-688-16</inkml:trace>
  <inkml:trace contextRef="#ctx0" brushRef="#br0" timeOffset="93911.4961">10861 11073 1603 0,'0'0'231'0,"0"0"-82"15,0 0-59-15,0 0-21 16,0 0 21-16,67-88 12 15,-26 51-19-15,22-12-21 16,25-14-7-16,20-6-28 16,8-5-5-16,-19 15-22 0,-23 14 0 15,-27 15-13-15,-6 6-105 16,7 1-95-16,-5 6-169 16,-12 8-228-16</inkml:trace>
  <inkml:trace contextRef="#ctx0" brushRef="#br0" timeOffset="94112.5356">10947 11303 1650 0,'0'0'120'16,"0"0"-120"-16,0 0 0 15,0 0 87-15,142-60 39 0,-48 2-4 16,25-20-25-1,4-7-54-15,-21 13-34 0,-29 19-9 16,-18 2-202-16,-17 12-190 16,-15 3-636-16</inkml:trace>
  <inkml:trace contextRef="#ctx0" brushRef="#br0" timeOffset="94340.0307">11247 10391 1896 0,'0'0'167'0,"0"0"-151"16,152-27-7-1,-12 9 13-15,23 7 57 0,-1 11-15 16,-32 11 3-16,-51 15-30 16,-27 7-20-16,-23 23-11 15,-26 41-6-15,-49 51 0 16,-78 43-6-16,-82 22-121 15,13-43-224-15,10-28-954 0</inkml:trace>
  <inkml:trace contextRef="#ctx0" brushRef="#br0" timeOffset="102275.2914">21206 6710 1356 0,'0'0'775'0,"0"0"-547"16,0 0 26-16,0 0-55 15,0 0-96-15,0 0-58 0,-18 37-24 16,33 69 24-16,3 18 34 15,-2 2-37-15,1-14-13 16,-2-31-8-16,0-16-21 16,0-18 0-16,2-11-6 15,6 1-76-15,22-10-113 16,-3-7-471-16,-7-19-886 0</inkml:trace>
  <inkml:trace contextRef="#ctx0" brushRef="#br0" timeOffset="102450.7253">21846 7018 2129 0,'0'0'492'16,"0"0"-322"-16,0 0-77 16,0 0-31-16,0 0-41 15,94-48-21-15,-14 2-87 16,-6 7-259-16,-9 0-643 0</inkml:trace>
  <inkml:trace contextRef="#ctx0" brushRef="#br0" timeOffset="102663.3167">22453 6479 2183 0,'0'0'464'15,"0"0"-280"-15,0 0-39 16,-7 106 0-16,9-56-42 15,18 5-32-15,0 1-13 16,6 1-25-16,0-4-27 16,-7 0-6-16,-1-9-15 15,-6-6-72-15,-2-15-70 16,-8-23-84-16,-2-3-379 16,0-22-360-16</inkml:trace>
  <inkml:trace contextRef="#ctx0" brushRef="#br0" timeOffset="102811.4451">22416 6370 1744 0,'0'0'264'0,"0"0"-36"15,0 0-65-15,52-75-9 0,-12 55-59 16,11 4-63 0,3 3-21-16,6 5-11 0,18 8-136 15,-16 0-218 1,-13 0-503-16</inkml:trace>
  <inkml:trace contextRef="#ctx0" brushRef="#br0" timeOffset="102986.5849">22535 6654 1844 0,'0'0'281'0,"0"0"-133"16,0 0-51-16,89-50-51 0,4 4-46 15,29-12-26-15,7-3-114 16,-34 17-215-16,-31 13-449 0</inkml:trace>
  <inkml:trace contextRef="#ctx0" brushRef="#br0" timeOffset="103190.4914">23297 6046 1672 0,'0'0'589'0,"0"0"-313"15,0 0-26-15,-111 24-102 16,75 10-34-16,1 14-32 16,10 12-11-16,11 5-29 15,14 2-9-15,2 2-14 0,26-3-11 16,13-3-7-16,12-10-1 16,18-10-24-16,27-23-73 15,18-25-47-15,-19-22-207 16,-22-17-749-16</inkml:trace>
  <inkml:trace contextRef="#ctx0" brushRef="#br0" timeOffset="103515.7814">23708 6113 1905 0,'0'0'283'0,"0"0"-17"16,-93 3-50-16,57 18-71 15,3 8-41-15,8 9-50 0,9 7-19 16,8 3-17-1,8 1-11-15,0-6 0 0,20-7-7 16,5-8-1-16,9-12-6 16,2-13 6-16,-1-3-20 15,-6-10-9-15,-5-12 8 16,-9-4 22-16,-8 1 0 16,-6 3 1-16,-1 8 42 15,0 4 17-15,0 8 1 16,0 2-28-16,0 0-33 15,13 12-8-15,9 9 8 16,10 5-1-16,9 4 0 16,4-1-6-16,3-2-53 15,6-4-69-15,-11-7-168 16,-12-10-531-16</inkml:trace>
  <inkml:trace contextRef="#ctx0" brushRef="#br0" timeOffset="103725.8174">23782 5760 2118 0,'0'0'226'16,"0"0"-170"-16,154 82 82 16,-11 18 80-16,9 25-99 15,-24 13-44-15,-56 10-30 16,-72-9-26-16,-45 12-8 15,-73 9-11-15,-62 14-49 0,20-42-211 16,-5-22-831-16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7:28:45.77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19534 6121 1839 0,'0'0'203'16,"0"0"-203"-16,89-5-42 16,-29 7 32-16,9 18 10 15,5 11 0-15,3 22 13 16,-6 34 15-16,-13 44 4 16,-21 30 14-16,-31 20-18 15,-13 9-3-15,-33-8-9 16,-10 6-6-16,-6-3-9 15,-2-12 7-15,10-15-2 0,12-21 16 16,15-18-1-16,19-22 2 16,2-22-14-16,16-22 4 15,6-19-5-15,2-10-8 16,9-6 1-16,5-11-1 16,6-7 0-16,-1-25 0 15,-3-21-6-15,1-8 0 16,0 6 6-16,-1 15 0 15,0 21 0-15,4 12 7 16,6 42 38-16,11 37 35 16,13 40 36-16,2 22-24 15,-4 10-32-15,-13-1-2 16,-15-15-11-16,-7-7-15 0,-7-6-11 16,-5-15-3-1,-6-10-6-15,-3-22 5 0,-6-20 6 16,-6-16-11-16,1-6-5 15,-5 5-6-15,0 4 5 16,-5 4-5-16,-26 2 1 16,-45 13 4-16,-77 26-6 15,-111 40-19-15,-90 41-38 16,-77 41-83-16,-45 44-137 16,123-54-323-16,35-10-148 0</inkml:trace>
  <inkml:trace contextRef="#ctx0" brushRef="#br0" timeOffset="974.2657">13697 13938 1803 0,'0'0'154'16,"0"0"-97"-16,0 0-49 16,0 0-8-16,114-47 0 15,-74 64 17-15,2 37 4 16,0 46 10-16,-8 45 19 0,-12 22-7 16,-13-2 8-16,-9-16-9 15,0-30 3-15,0-15-6 16,0-25 14-1,0-24-4-15,0-18-17 0,17-13 5 16,10-1-27-16,14-7 0 16,28-7-10-16,23-9 0 15,20-25 0-15,-6-6-7 16,-23 3-7-16,-30 7 4 16,-18 9 2-16,0 6 7 15,-1 6-8-15,-1 0 9 16,-8 13 0-16,-6 14 2 15,-2 14 5-15,-2 8 10 0,-1 6 15 16,-3 8 0-16,0 0 21 16,-2 2 4-16,-2-2-14 15,0-3 0-15,-2 0-14 16,-3-4-8-16,-2-1 0 16,0 0-3-16,-2-1 8 15,-14 1 0-15,-9 3-5 16,-10 2-2-16,-23 11-7 15,-34 12-3-15,-52 9-7 16,-30 1-2-16,-26-1-5 16,-6 0-23-16,17 6-54 15,-1 17-121-15,50-23-161 16,24-5-409-16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14:17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5626 4023 451 0,'0'0'127'16,"0"0"-6"-16,0 0 39 15,0-13 2-15,0 9-52 16,0-1 4-16,0 2-1 0,-3-2-33 16,-1 1 0-1,0 2-12-15,-1-4 4 0,-1 4-23 16,0-1-6-16,-3 2 0 15,-1 1 0-15,-2 0 8 16,-3 0 0-16,-3 0-32 16,-1 6-10-16,-5 6-8 15,1 3 8-15,-1-2-9 16,-2 3 3-16,-1 2 3 16,5 1-5-16,-4 2 7 15,4 1 0-15,1-1-7 16,-1 4 0-16,2-1 0 15,-1 4 7-15,2 0-2 16,1 3 2-16,2 0 2 16,2 3-1-16,8 0-8 0,2 2 2 15,4 4-2-15,0 3 7 16,5 1-7-16,10 2 5 16,6 2-1-16,5 0-5 15,-3 1 0-15,6 1 0 16,-2 1 0-16,3 3 0 15,1 1 0-15,-1 1 1 16,6 4 0-16,1-2 0 16,0-1 6-16,-2 0-5 15,8-2-1-15,0-1 0 16,-1-2 0-16,4-2 0 16,2-2 7-16,1-4-8 0,0-5 1 15,-1-4 0-15,1-5 0 16,-4-2 0-16,1-5 10 15,-6-2-11-15,2-1 0 16,-2-3 0-16,1 0 1 16,-4-1 0-16,0-5 5 15,-4 0-5-15,-2-8 0 16,-2-1 8-16,-1-2-3 16,-2 0-5-16,2-12 10 15,3-3 0-15,1-4-2 16,6-1 0-16,1-5 3 15,4 0-6-15,2 0-6 16,1 1 1-16,2 5 0 16,1 2-1-16,2 3 1 15,4 6 0-15,2 1-1 0,-1 3 0 16,0 2 0-16,3 2 1 16,-6 0 0-16,0 0-1 15,1 0 1-15,-1 0 0 16,0 0 0-16,3 0 1 15,1 3-1-15,1-3-1 16,0 0 7-16,1 0-6 16,-1 0 0-16,-2 0 0 15,0 0 2-15,4-3-2 16,2 0-1-16,-1 0 0 16,5 1 0-16,-1-1 1 15,3 0-1-15,2-1 0 16,-2-1 0-16,-2 3 1 0,-4-3 0 15,-2 2-1 1,-2 1 1-16,0 0 0 0,-2-1-1 16,2 1 1-16,-2-1 6 15,1 1-5-15,0 0-1 16,0-1 0-16,-1 1 5 16,1-1-6-16,0-1 12 15,3 1 4-15,-2 1-7 16,1 1 1-16,1-1 13 15,-2 1 0-15,-1 1-6 0,-1 0 8 16,-5 0 10 0,-3 0-18-16,-2 0-16 0,-4 0 1 15,-2 0 10-15,0 0-11 16,-2 5 1-16,-1 1 6 16,0-1-8-16,2 2 1 15,-3 0 0-15,1-2 0 16,1 2 1-16,-1-2-2 15,3 1 2-15,-4 0 4 16,1 1-6-16,3 0 0 16,-2-1 0-16,2-1 15 15,4 1-9-15,-3-2-5 16,-1 0 0-16,3-2 0 16,-1-2 0-16,-1 0 25 15,3 0-17-15,-5 0-7 16,-3 0-1-16,-5-4-1 0,-2-1 1 15,-4-2-1-15,-1-2 2 16,-2-2 5-16,-2-3 6 16,-1-1 13-16,-4-2 17 15,1 0 3-15,-5 0 12 16,3-1 0-16,-1-4-19 16,0 0 2-16,-3-3-10 15,2-4-4-15,2-3-11 16,-4-3-4-16,1-7-3 15,-3 1-3-15,-2-6-5 16,-3-3 0-16,-3 0 1 16,0-3-2-16,0 2 1 15,-1 2 1-15,-11-3-2 16,-1 0 8-16,-8 1-7 0,0 0-1 16,-6-1 0-16,-3 1 1 15,-3 0 4-15,-1-2-5 16,-3 1-1-16,-2 1-1 15,-3 1 2-15,-4 4 0 16,1 0-1-16,-2 4 1 16,-1 3 0-16,-3 2-1 15,2 5 1-15,-1 1 0 16,0 2 0-16,-1 2 0 16,2 4 0-16,0-1 0 15,1 3 0-15,2 1-1 16,1 3 0-16,0 1 0 15,0 1-5-15,-1 0 6 16,-1 1 0-16,-4 0-1 16,2 3 0-16,-4 0-5 0,0 1 6 15,-4 1-2-15,0 2 1 16,-5 0 0-16,-1 2 0 16,-1 0 0-16,3-2 0 15,1 2 1-15,3 0-1 16,5 3 1-16,3 1 0 15,1-1 0-15,2 2-1 16,-3 0 1-16,0 0-1 16,-2 0 0-16,-3 0-1 15,-1 0 1-15,3 0-5 16,-1 0 6-16,-2 0 0 0,-1 0 0 16,-1 4 0-16,-4 2-1 15,-3-1 1-15,-5 2-1 16,-2-1 0-16,-1-2 1 15,2-3-1-15,1-1 1 16,7 0 0-16,4-1 0 16,2-9 0-16,4-1 1 15,-2-2 0-15,1 2-1 16,-3-1-1-16,0 5 1 16,-3-3-2-16,1 1 1 15,3 0-5-15,2-1 6 16,2 2 0-16,0-2-1 0,2 1 1 15,-1 3 0 1,-2-1 0-16,-1 0-1 0,-4 3 0 16,1-1 0-16,0 0 0 15,-1 2 0-15,2 0 0 16,-1 0-11-16,-1 0 6 16,2-2 5-16,1 0 0 15,2 2 0-15,0 2-5 16,1 1 6-16,1 0-1 15,0 0 0-15,-2 0-7 16,1 9 2-16,-1 1 5 16,1 1 0-16,5-1 0 15,-3 5-5-15,5-2 6 16,0 0 0-16,1-1 0 16,-1 1 1-16,1 2-1 0,0-1 1 15,1-1-1-15,3 1 0 16,0 3 0-16,1 0 0 15,-3 5-1-15,-1 0 1 16,-2 3 0-16,0 1 0 16,0-3-1-16,7 1 0 15,-1-4 1-15,4-2-1 16,2-2 1-16,4-2 0 16,4-2-1-16,5 0 0 15,7-5-6-15,3 0 6 16,7 2-9-16,2 2 9 15,0 0-21-15,32 0-154 16,2-1-87-16,-1-10-500 0</inkml:trace>
  <inkml:trace contextRef="#ctx0" brushRef="#br0" timeOffset="2657.0635">5918 4274 636 0,'0'0'248'0,"0"0"-79"16,0 0-17-16,0 0-7 16,-90-22-11-16,63 20-49 0,-7 2-41 15,-2 0 13-15,-4 0-22 16,-5 13-6-16,-6 6 6 15,-4 8-7-15,-3 9 10 16,0 7 92-16,7 6-26 16,12 9-55-16,14 14-26 15,22 15-14-15,13 13-9 16,21-7 9-16,10-18-2 16,-1-23 5-16,14-9-4 15,26 6 0-15,25-4 0 16,14-8-1-16,-20-22-1 15,-25-15 1-15,-29 0 4 16,-11-8-5-16,6-9 1 16,-2-10 6-16,-1-9 2 15,-9-10 19-15,-8-8 21 0,-13-17-16 16,-7-19-5-16,-27-21-5 16,-19-10-6-16,-9 5-13 15,-3 13 1-15,9 29-11 16,14 26 0-16,7 16 0 15,6 15 0-15,-1 5 0 16,1 5 0-16,-2 7-10 16,12 1-54-16,12 35-120 15,12 0-164-15,19-7-402 0</inkml:trace>
  <inkml:trace contextRef="#ctx0" brushRef="#br0" timeOffset="3406.7332">9712 4213 1098 0,'0'0'133'0,"0"0"-64"0,-94 17 97 16,48 10-38-16,-2 12 20 16,2 22-15-16,7 27 4 15,19 26-42-15,20 13-20 16,11 1-26-16,37-5-15 16,12-17-2-16,16-11 16 15,10-17-20-15,8-20 3 16,5-18-10-16,6-16-9 15,3-16 5-15,-7-8 4 16,-19-7-3-16,-16-12 19 16,-23-1-1-16,-10-4-15 0,1-11 16 15,-1-22 24 1,-8-29-13-16,-25-26-20 0,-9-16-1 16,-35 0-9-16,-14 7-2 15,-4 15-1-15,7 20-4 16,6 21-11-16,12 22 0 15,-1 16-1-15,-6 2 1 16,-10 6 0-16,-10 8-1 16,1 11-56-16,-19 39-107 15,15 6-90-15,12 0-470 0</inkml:trace>
  <inkml:trace contextRef="#ctx0" brushRef="#br0" timeOffset="6046.0404">6341 6492 309 0,'0'0'16'16,"0"0"-16"-16,-91 0 16 16,51 0 69-16,1 0-84 15,-1 0 22-15,1 1-13 16,5 4 11-16,-4 0-21 0,2 0-1 15,-5 0-13-15,5 2 14 16,0 2 21-16,3-1 5 16,3 1-26-16,5-1-14 15,3 3-115-15,7-3 75 16,3-2 41-16</inkml:trace>
  <inkml:trace contextRef="#ctx0" brushRef="#br0" timeOffset="7132.7386">5722 6604 146 0,'0'0'125'0,"0"0"-48"16,0 0-25-16,0 0-26 15,0 0 72-15,0 0-17 16,0 0-12-16,-58 53 2 16,43-39 17-16,-3 3 3 0,-1 2-9 15,4-1 11-15,-3 2-47 16,1-1-4-16,1 3-16 15,2 0 6-15,0 2 0 16,2-1-12-16,-3 5-8 16,6 1-1-16,-3 3-1 15,-1 2 15-15,0 1-3 16,2 3 2-16,-1 1 0 16,3 0 2-16,-3 5 3 15,1-2 6-15,2-1-11 0,-1-1-5 16,3-1-9-16,-1 0 2 15,4-3 1-15,4 1 0 16,0 2 2-16,0 0-1 16,4 1-3-16,11 2 0 15,3 0 1-15,4-1-12 16,2 1 8-16,9-2-1 16,2-1-1-16,5 0 1 15,10-2 5-15,0-1-5 16,5-2 3-16,3 0-1 15,3-2 7-15,3-1-7 16,-1 0 1-16,3-4 2 16,-1-3-11-16,-1-3 15 15,0-5-1-15,2-2-5 16,0-4-3-16,1 0 4 0,-3-3 2 16,1 0-6-16,-2-2 5 15,-2-2-11-15,0-3 8 16,3 0 5-16,1-1 4 15,3-13-6-15,5-4 5 16,-1-5 4-16,-2-4-2 16,-4-4 1-16,-5-3 2 15,-3-2-6-15,-6-3 15 16,-1-3 9-16,-3-2-6 16,-2-1-3-16,-5-1 4 15,-2 0-1-15,-4 1 0 16,-9 2-9-16,-6-1 5 15,-7 1 1-15,-8 0 7 16,-5-3 5-16,0-2-19 16,-5-1-1-16,-11-3-6 0,-1 0 3 15,-3-1-2-15,-1-2 7 16,-6-2-1-16,-1 2-1 16,-2-1-6-16,-3 1-7 15,-1 4 1-15,-5 3-4 16,-6-1 7-16,-1 6 6 15,-8 1-12-15,-4 6-1 16,-5 4 8-16,-14 2 0 16,-18 5-4-16,9 5 5 15,7 7-6-15,11 7-2 16,8 4-7-16,-4 2 8 16,-11 0-8-16,5 0 0 0,1 9 0 15,4 1-1-15,5 2 1 16,5-1 0-1,3 3 0-15,4 0-1 0,5 2 0 16,4 1 0-16,2 0 6 16,4 0-6-16,3-1 1 15,2 1-1-15,3 0 0 16,2 2-1-16,2-2 1 16,6 2 0-16,-1-2-1 15,4 2 1-15,0 1-1 16,3-1 0-16,5-1-16 0,2 2-74 15,2-1-46 1,12 3-50-16,7-5-206 0,-2-6-346 0</inkml:trace>
  <inkml:trace contextRef="#ctx0" brushRef="#br0" timeOffset="17387.9512">9346 10090 565 0,'0'0'169'0,"0"0"13"16,0 0-44-16,0 0-10 15,0 0-5-15,0 0-17 16,-11 0-15-16,11 0-17 16,0 0-16-16,0 0-2 15,0 0-20-15,0 0-15 16,0 0-20-16,0 0 0 16,7 0 0-16,8 0 6 15,6 0 5-15,7 0 15 16,3 0 8-16,7 0 5 15,-1 0-5-15,6-3-7 16,-1 2-13-16,-2-4-2 16,-1 1 0-16,-1 2-3 0,0-1 1 15,-2 0-3-15,1 1-2 16,1 0 0-16,0 2-5 16,0 0 1-16,1 0 7 15,-2 0-7-15,3 0 4 16,-1 0 0-16,3 0 4 15,-1 0-4-15,1 0 1 16,-1 0 9-16,3 0-7 16,-2 0-1-16,-1 0 0 15,0 0 1-15,-2 0-1 16,1 0 3-16,-1 0-2 16,-3 0 3-16,1 0 0 0,-1 0 1 15,1 0 0-15,5 0-11 16,0 2 5-16,4-1 4 15,1 0-3-15,0 1-2 16,2-1 0-16,-3 2-5 16,3-1 0-16,1 2 1 15,0 1-1-15,1-2 0 16,0 1 0-16,1 1 7 16,3-2 3-16,-1 2 0 15,-1-2-1-15,0 3 6 16,2-1-5-16,0 2 1 15,2 1 2-15,-2 0 1 16,0 0 3-16,2 0 7 0,0-3-6 16,-1 0-4-1,-1-1 5-15,0-1 3 0,-4 0-3 16,-2 0-10-16,0 0 6 16,-1 2-7-16,0-2 9 15,-2-1-3-15,4-1-8 16,-4 2 1-16,3 0-1 15,-1 0-5-15,-2-1 8 16,2 3-8-16,-3-1 4 16,1 2-6-16,-1 1 0 15,1-1 1-15,0 0-1 16,2-1 1-16,0 0 5 16,2-2-4-16,2 1-1 15,1-2 1-15,0 1 4 0,1-1-5 16,-2-2 6-16,-2 3 1 15,-1-3-7 1,0 0 8-16,-1 0 4 0,2 0-5 16,0 0 2-16,0 0 7 15,2 0-7-15,2 0 0 16,-2 0 10-16,5-3-11 16,0-1 15-16,1 1 2 15,1-2-24-15,4 0 16 16,1-4 4-16,1 1-10 15,2-1 5-15,3-1-2 16,-5 0-3-16,1-2 14 16,-3 1-9-16,-4 1-8 0,-1 1 6 15,-1-2-5-15,-3 2-8 16,4-1 14-16,-4 2-1 16,1-1 0-16,-2 2 6 15,1-1-9-15,-3 2-2 16,-2 0 8-16,-5 1-7 15,-4-1-5-15,-6 2 3 16,-4 0 1-16,-6 1-2 16,-8-1-2-16,-3 1-5 15,-4 3 10-15,-2 0-1 16,-3-1 1-16,-1 1-1 16,0 0-9-16,1 0 0 15,-2 0 0-15,-1 0 1 0,-1 0-1 16,0 0-1-1,0 0-1-15,0 1-39 0,-6 13-59 16,-25 16-137-16,1-4-328 16,-4-2-1170-16</inkml:trace>
  <inkml:trace contextRef="#ctx0" brushRef="#br0" timeOffset="34667.2489">20417 9182 1094 0,'0'0'148'0,"0"0"-115"16,0 0-14-16,0 0 83 15,0 0 14-15,-57-39-42 16,42 28-4-16,-4 2-3 0,-3-1 37 15,-2-1 7 1,-6 3-26-16,-3 3-13 0,-2 1-13 16,-3 1-12-16,-1 3-6 15,-2 3-2-15,-3 11-1 16,-2 4-7-16,0 8-4 16,-2 3 2-16,-1 7 6 15,0 8 3-15,-2 7 5 16,5 7 0-16,1 6-1 15,2 14-14-15,5 12-2 16,6 16-5-16,11 1-10 16,12-3 1-16,9-10 0 15,9-8 3-15,17 0 0 16,9-6 14-16,1-14-12 16,-3-12-3-16,-4-15-2 0,3-4-11 15,12 5 8-15,7 1 0 16,13 3 0-16,3-9 6 15,14-6 0-15,20-4 7 16,23-13-8-16,9-11-5 16,1-2 9-16,-13-24 6 15,-21-14-2-15,-20-1-7 16,-20-1-6-16,-17 3 5 16,-7-3 2-16,2-8 6 15,5-21 1-15,-3-20-5 16,-15-23-5-16,-16-10 2 15,-9-1 0-15,-21-2-7 16,-7 9-8-16,-5-1 0 0,2 4 1 16,-6 3 0-1,-4 13 0-15,1 17 0 0,-3 22 0 16,4 15 5-16,-21 3 0 16,-28-1-5-16,-28 7-1 15,-11 10-1-15,9 22 1 16,18 9-1-16,19 25 1 15,12-1 0-15,11 1-1 16,14-3-8-16,5 1-30 16,1 0-28-16,2 5-45 15,5 2-114-15,13-12-306 16,10-14-700-16</inkml:trace>
  <inkml:trace contextRef="#ctx0" brushRef="#br0" timeOffset="38492.8666">4635 10151 831 0,'0'0'189'0,"0"0"-91"15,0 0 15-15,0 0 35 16,0 0-20-16,-80-25-42 15,60 21 11-15,-3 0-11 16,1 1 45-16,-2 1-32 16,-4 2-48-16,-2 0-27 15,-5 0-15-15,-5 0 8 16,0 5 13-16,-6 6-4 16,-2 0-14-16,-5 3 3 15,-1 1-2-15,1 2 20 16,0 2-8-16,1 0-9 15,-2 1-3-15,6 4-4 16,-4 0 2-16,3 3 42 16,3 2-29-16,4 3-9 0,8 1-13 15,1 1 0-15,3 5-1 16,2 0 0-16,1 4 0 16,0 0 5-16,7 3 2 15,1 0-7-15,4 3 1 16,3 4-2-16,5 7 12 15,2 5 0-15,5 3-5 16,0 1 4-16,0 0-2 16,12-1-1-16,6 0-7 15,7-3-1-15,5-4 6 0,6-1 7 16,9-4-1 0,7-10 16-16,21 3 6 0,18-7 5 15,18-8 7-15,7-11-1 16,-20-13-5-16,-23-9 14 15,-28-1-12-15,-2-3-11 16,3-9 0-16,8-8-7 16,-2-4-7-16,-1-6-5 15,-7-4 4-15,-3-2-5 16,-4-7-1-16,-4-5-2 16,-5-4 1-16,-4-4 0 15,-2-5 0-15,-7-3-3 16,-3-13-5-16,-6-14 1 15,-4 9-2-15,-2 10 0 16,-2 11 0-16,-15 13 0 0,-2-5 0 16,-9-5 1-1,-5 4 0-15,-5 6-1 0,-1 1 1 16,-4 7 1-16,1 8 0 16,1 6-2-16,2 9-2 15,0 6 1-15,7 7-7 16,4 4-8-16,13 0-52 15,15 7-92-15,15 6-178 16,18-1-446-16</inkml:trace>
  <inkml:trace contextRef="#ctx0" brushRef="#br0" timeOffset="39891.3541">7084 10232 712 0,'0'0'175'16,"0"0"-11"-16,0 0-13 15,0 0-29-15,0 0-18 16,0 0-27-16,-103-22 3 15,76 18 9-15,-3 4-21 16,-4 0 4-16,-2 0-3 16,-4 0 4-16,-2 0-26 15,-3 1-1-15,-1 7-6 16,0-1 0-16,-2 3-2 16,2-1-2-16,-2 6-8 15,3-1-6-15,-1 4 3 0,4 4-6 16,0 3-2-1,1 4-1-15,2 8-6 0,2 6-1 16,-3 6 15-16,3 3 10 16,2 3-1-16,4 0-2 15,1 0 3-15,3-1-12 16,6 1 6-16,5 4-5 16,5 1-7-16,5 0-1 15,6 2 1-15,0 0 8 16,20-2 5-16,3 1-12 15,9-3 9-15,4-1-4 16,7-4-1-16,8-3 1 16,2-5 7-16,5-5 8 15,2-6 3-15,-2-4 1 0,0-5-22 16,-2-10 4-16,2-5 5 16,-3-10-2-16,-1 0 0 15,-2-13-5-15,-3-9-3 16,2-8 0-16,-1-5-3 15,-2-4-6-15,-2-2-1 16,-4-3 2-16,-3-3-4 16,0-4 3-16,-5-1-8 15,-1-4 1-15,-3 0-1 16,-7 0 5-16,-4-2-6 16,-5 1 0-16,-6 2-5 0,-8 1 4 15,0 3 1 1,0 2 0-16,-15 4 0 15,-6 2 1-15,-1 1-1 0,-5 4 0 16,1 1 1-16,1 3-1 16,0 5 6-16,1 5-6 15,-2 2 0-15,-2 6 0 16,0-1-2-16,-2 2 1 16,2 3-5-16,0 3 5 15,2 1-5-15,2 3-6 16,2 3-12-16,3 0-6 15,1 2-13-15,3 0-51 16,3 0-75-16,-3 3-92 16,3 5-330-16,1-3-890 0</inkml:trace>
  <inkml:trace contextRef="#ctx0" brushRef="#br0" timeOffset="47870.9459">9913 10664 517 0,'0'0'176'15,"0"0"-14"-15,0 0-2 16,0 0-25-16,0 0-35 16,0 0-34-16,-36-2-29 15,33 2-3-15,0 7 3 16,0 3 22-16,1 1-1 16,2 5-10-16,0 2 3 15,0 5 6-15,0 1 15 0,0 4-10 16,3 0 6-1,4 3-14-15,-1 0 0 16,1-1-7-16,5 1 3 0,-1-2-13 16,2 1-9-16,4-2 1 15,0 0-5-15,0-3-6 16,1 0 11-16,-3-3-2 16,4-3-5-16,-2-2-1 15,0-1 4-15,-3-5-7 16,0-2 0-16,0-6-2 15,0 0-1-15,-2-1 4 16,2-2 0-16,2 0 7 16,3 0 0-16,-3-8-5 15,4-1-6-15,-5-2-8 16,4-1 4-16,-1-2-5 0,-5 2 0 16,2-4 1-16,-1 2 2 15,-3-2-8-15,4 1 5 16,-2-2-5-16,0 4 8 15,0-3-8-15,-1 0 8 16,-3-1-8-16,0 0 0 16,-1-2 0-16,-1-3 0 15,-1 0 5-15,0-1-5 16,-3-2 0-16,0 2 0 16,-3-1 0-16,0 0 0 15,0 1 0-15,0 2 1 16,-3 2-1-16,-3 0 5 15,-2 4 0-15,0 1-5 0,0-1-1 16,2 3 1 0,-1 3 0-16,2 1-1 0,1 6 8 15,2-1-8-15,1 3 1 16,-1 0 0-16,2 0-1 16,-1 0-1-16,1 0-11 15,-3 8 11-15,1 6 0 16,1 4-5-16,-1 3 5 15,2 3 1-15,0 1 0 16,0 2 0-16,0 3 1 16,0 0-1-16,0 1 0 15,0-2 1-15,0 2-1 16,0-2 0-16,0-1 0 16,-3-2 0-16,-1-2 1 15,-2-3-1-15,-1-2 1 0,0-5-1 16,1-1 1-16,0-4 0 15,-3 0 0-15,2-2 7 16,-2-2-8-16,-2 2 1 16,-2-2 0-16,-2-1 0 15,0-1 0-15,0-2 0 16,-1-1-1-16,2 0 2 16,-2 0-1-16,3 0-1 15,-3-2 1-15,3-6 0 16,0-2 5-16,-1-2-5 15,0-2-1-15,-2-1 1 16,1-4 0-16,-1-1-1 0,0-2-1 16,1-2 1-16,0 0-1 15,3-2-8-15,1 1 8 16,2 0-7-16,1-1 1 16,2 1 6-16,1 0-6 15,0 0 6-15,2 2 0 16,3 4 0-16,0 2 0 15,0 2-1-15,0 2 1 16,0 1 0-16,0 2 0 16,0 3 0-16,0-1 0 15,0 2 1-15,1 3 0 16,1 0 0-16,-2 1 0 16,0 0 0-16,2 2-1 0,-2 0 1 15,0 0-6-15,0 0-17 16,1 0-62-16,1 16-77 15,1 1-129-15,-3 0-342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15:34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8577 9886 909 0,'0'0'146'0,"0"0"-84"0,0 0 22 15,0 0 13-15,0 0-30 16,0 0-33-16,12 0-18 15,1 4 5-15,4 0 41 16,5 2-4-16,6 0-14 16,5-1 5-16,5-1 0 15,3 0-6-15,4-1 4 16,3-3 0-16,3 0-8 16,-1 2 4-16,1-2-11 15,1 1 0-15,-6 2-8 16,2 0-1-16,-4 2-5 0,3-2 5 15,-1 2 1-15,2 1-10 16,-2 0 0-16,3-1 3 16,-1 1-9-16,3-1-1 15,-1 3 5-15,0-3-2 16,1 2-4-16,1-2 1 16,-1-2-1-16,2 1-4 15,1 1-1-15,-1-3 5 16,1 3-5-16,0-1 1 15,1 0-1-15,2 0 7 16,1 1-7-16,2-1 8 16,-2-1-8-16,0 2 8 0,-2 0-7 15,-3-1 5 1,2-1 2-16,-3 0 0 16,0 2 1-16,-4-1-1 0,0 1 3 15,1-2-6-15,0 1-6 16,3-1 9-16,-2-1-3 15,8-1-5-15,2 1 8 16,-1-2 0-16,1 0 0 16,1 0 0-16,-1 0-3 15,1 0 2-15,2 0 0 16,-1 0-7-16,1 0 8 16,1 0-9-16,1-2 0 15,1 1 6-15,-2-1 0 16,0 0-4-16,-1 1 5 15,-2 1-1-15,-3-2-5 0,-1-1 5 16,1 1-5-16,-1-1 10 16,0-1-10-16,1-3 5 15,3 4 0-15,0-3-5 16,2 2 9-16,0 0-8 16,-4-1-1-16,0 3 0 15,-1-1 1-15,-4 1-1 16,2-3 0-16,-3 3 6 15,-2-1-6-15,2 1 1 16,-1-1 4-16,0 1-5 16,-1 2 11-16,-2 0-6 0,-4 0 1 15,2 0 3 1,-5 0-1-16,0 0-7 0,-2 0 5 16,-3 0 7-16,-1 0-3 15,-4 0-2-15,-5 3 0 16,-2-1 2-16,-4 0-4 15,-5 1 1-15,0-1 5 16,-5-2-1-16,-1 0-3 16,-5 0 3-16,-1 2 1 15,-1-2 10-15,-1 0 0 16,-1 0-2-16,2 0-3 16,-1 0-10-16,-2 0 4 15,0 0-11-15,0 0 8 16,3 0-9-16,-3 0 6 0,0 0-6 15,0 0-2-15,0 3 2 16,-15 4-44-16,-9 3-181 16,-4-4-303-16</inkml:trace>
  <inkml:trace contextRef="#ctx0" brushRef="#br0" timeOffset="2057.6111">19916 9965 370 0,'0'0'364'0,"0"0"-250"15,0 0-42-15,0 0 61 16,0 0 33-16,0 0 37 16,33 21-5-16,26-10-10 15,40 6-12-15,38 2-38 0,25 1-37 16,4-4-9-16,-7 1-22 16,-13-7-9-16,-5 1-18 15,-6-3 3-15,-6 0 0 16,-15-2 0-16,-26-5-12 15,-17-1-17-15,-23 0 3 16,-8 0 4-16,2 0-4 16,3-3-4-16,-2-2-1 15,-7-2-5-15,-10 2-8 16,-7 1-1-16,-7 1-1 16,-12-2-44-16,-14-1-147 15,-14-4-421-15</inkml:trace>
  <inkml:trace contextRef="#ctx0" brushRef="#br0" timeOffset="3167.5379">1435 11431 1435 0,'0'0'171'16,"0"0"-142"-16,81 22 15 15,20-3 104-15,53 9 56 0,29 2-39 16,7-6-38 0,-13-9-17-16,-23-9 33 0,-14-6-21 15,-10 0-25-15,-17 0-25 16,-22-4-14-16,-28-3-12 15,-20 0-11-15,-12 0-8 16,-1-3-1-16,0 1-9 16,-3-1-8-16,-11 3-3 15,-4-1-5-15,-6 2-1 16,-6-9-6-16,0 3-112 16,-15-3-420-16</inkml:trace>
  <inkml:trace contextRef="#ctx0" brushRef="#br0" timeOffset="8203.4657">7962 4224 1023 0,'0'0'326'0,"0"0"-78"15,0 0-7-15,0 0-17 16,0 0-61-16,0 0-29 16,54-39-10-16,-15 14-30 15,10-6-18-15,11-5-23 16,7-2-32-16,1-1-13 0,1-2-8 16,-5 1 0-1,-9 5 0-15,-8-5-107 0,-13 11-193 16,-21 6-433-16</inkml:trace>
  <inkml:trace contextRef="#ctx0" brushRef="#br0" timeOffset="8461.5067">8233 3716 1084 0,'0'0'174'16,"0"0"-102"-16,0 0 53 15,102-3 16-15,-54 3-43 0,1 0-11 16,0 0 26 0,-7 9-24-16,-6 4-35 0,-9 1-11 15,-9 5-17-15,-11 6 2 16,-7 3-10-16,0 7-3 16,-12 4-6-16,-7 0-8 15,-2-1-1-15,6-1-115 16,5-12-183-16,8-11-369 0</inkml:trace>
  <inkml:trace contextRef="#ctx0" brushRef="#br0" timeOffset="9286.3522">8947 3612 1497 0,'0'0'383'16,"0"0"-144"-16,0 0-62 15,0 0-83-15,0 0-44 16,4-78-34-16,8 42-7 16,-3-6-3-16,-1-1-4 15,-7 0 7-15,-1 0 7 16,-1 4 17-16,-14 3 20 0,-2 8-4 15,-1 6-7-15,-1 11-2 16,1 5-16-16,2 6-13 16,-2 0-11-16,1 10-1 15,3 8-6-15,4 3 5 16,6 1-5-16,4 4 7 16,0-2-1-16,14 0-5 15,6-2-3-15,6 0-2 16,-1-4 1-16,1-2-8 15,-3-4 6-15,0-2 11 16,-6-1-7-16,-3-1 7 16,-3 1-5-16,-3-1 0 15,-3 4 5-15,1 4-5 0,-3 6-3 16,-2 6 7-16,-1 3 1 16,0 1-1-16,0-2 1 15,0 1-1-15,5-5 0 16,5-2 1-16,-1-6-1 15,5-5 1-15,3-4 1 16,4-5-1-16,2-4 1 16,4 0 0-16,-1-5 0 15,1-11-56-15,-3-16-182 16,-7 2-361-16,-6 1-798 0</inkml:trace>
  <inkml:trace contextRef="#ctx0" brushRef="#br0" timeOffset="9840.9802">9200 3425 1443 0,'0'0'333'15,"0"0"-75"-15,0 0-173 16,0 0-61-16,0 0 7 16,0 0 78-16,56 78 17 15,-26-42-1-15,2 0-49 16,2 1-17-16,-4-6-23 15,-5-6-15-15,-2-5-15 16,-8-7-6-16,-6-7 2 16,-6-6 5-16,-3 0 14 0,0-11 21 15,0-14-15-15,-8-11-17 16,-8-4-8-16,-4-9-1 16,0 3 1-16,-1 0 3 15,6 9-5-15,4 12-1 16,9 13-6-16,2 7-32 15,2 5-64-15,16 0 24 16,8 12-6-16,5 1-38 16,3 0-21-16,2-1-31 15,-1-3-139-15,-6-4 16 16,-3-2 25-16,-10-3 134 16,-7 0 97-16,-7 0 42 15,-2-9 154-15,0-1 43 16,0-1-10-16,0 2 27 15,0 2-10-15,0 3-41 0,0 3-79 16,0 1-52-16,4 0-30 16,11 12 10-16,3 8 35 15,4 4 15-15,3 2-14 16,-1 3-13-16,-3-4-17 16,-1-2-16-16,-7-3-1 15,-4-5-1-15,-3-5-74 16,-6-10-151-16,-6 0-268 15,-9-8-645-15</inkml:trace>
  <inkml:trace contextRef="#ctx0" brushRef="#br0" timeOffset="9978.9579">9548 3205 544 0,'0'0'83'15,"0"0"-83"-15,95 41-63 0</inkml:trace>
  <inkml:trace contextRef="#ctx0" brushRef="#br0" timeOffset="11479.0491">9984 3317 1106 0,'0'0'324'15,"0"0"-113"-15,0 0 11 0,0 0-51 16,0 0-43 0,0 0-39-16,0 0-36 0,-75 11-17 15,62 8 1-15,-1 5-2 16,3 3 11-16,3 0-11 16,5 4-16-16,3-3-12 15,0-2-1-15,6-2-5 16,7-7-1-16,6-4 0 15,-2-7 0-15,2-6 7 16,-4-2 5-16,-2-16-4 16,-6-9-8-16,-5-9-1 15,-2-9-5-15,-11-20 5 0,-16-21-5 16,-3 0 5 0,1 11-7-16,4 12 8 0,7 24 0 15,2 3 6-15,1 6 9 16,4 12 37-16,5 8 21 15,2 10-27-15,2 0-40 16,2 14-6-16,0 18-7 16,0 11 0-16,6 10 7 15,9 6 0-15,8 4 1 16,7-2-1-16,7-1 0 16,6-7 1-16,5-5 5 15,3-12-5-15,2-9-1 16,-3-12 0-16,-6-11-7 15,-8-4-30-15,-11-9-5 16,-11-14 5-16,-8-8 13 0,-6-3 6 16,0-4 9-16,-6 1 3 15,-5 4 6-15,0 10 0 16,1 5 0-16,5 8 6 16,2 6 8-16,0 4 9 15,1 0-23-15,2 10-9 16,0 10 3-16,0 4 5 15,5 1 0-15,11 2-5 16,5-4 6-16,6-3 0 16,3-6 1-16,1-7-1 15,0-7-1-15,-1 0-7 16,-3-11 1-16,-6-9-11 16,-11-3-7-16,-5-4 13 0,-5 0 12 15,0-2 0 1,-2 6 16-16,-2 5 53 0,2 5-1 15,0 6-13-15,2 6-20 16,0 1-34-16,0 4-1 16,7 13-1-16,8 5 1 15,3 6 0-15,7 0 10 16,-1 1 1-16,2 0-4 16,2-4-1-16,-1-4-4 15,4-6-2-15,-3-7 2 16,-3-5-1-16,-1-3 9 15,-7-3 0-15,-3-13 2 0,-3-6-3 16,-2-1-3 0,-2-3-5-16,-2 4-1 0,-1 4 1 15,-1 3 0 1,0 9 8-16,-1 1 0 0,1 4-2 16,3 1-6-16,3 0 0 15,6 0-1-15,4 3 0 16,5 1 1-16,4 0 0 15,5-1 0-15,1-3-1 16,2 0 1-16,-1-3 0 16,-8-8-1-16,-4-5 0 15,-9-1-1-15,-6-3-8 16,-8 1 1-16,0-1 7 16,0 3 0-16,0 3 1 15,-6 3-1-15,1 4 2 0,1 4-1 16,3 1 0-16,0 2 0 15,1 0 0-15,0 6-11 16,0 8 10-16,0 3-7 16,4 3 8-16,8 0 0 15,5-2 0-15,5-3 0 16,6-1 0-16,8-6 2 16,3-7-1-16,1-1 8 15,-4-4-8-15,-6-13 0 16,-5-4 8-16,-12-7-8 15,-6-3 0-15,-7-6-1 16,0-1 0-16,0 2-1 16,-10 6 1-16,0 4 0 0,1 9 1 15,2 5-1 1,1 10 15-16,-2 2 19 0,-2 7-22 16,-1 16-11-16,1 8 0 15,0 6 8-15,5 5-2 16,5-3 8-16,0 0 8 15,13-8-7-15,10-2-1 16,8-8 8-16,6-8-1 16,4-7 12-16,2-6 2 15,3-3 3-15,-4-14-1 16,-1-8-14-16,-3-4-9 16,-5-3-6-16,-7 2-9 15,-3-1 1-15,-8 5-1 16,-3 5 0-16,-5 7-41 15,-7 4-70-15,0 7-126 0,-12-2-729 16</inkml:trace>
  <inkml:trace contextRef="#ctx0" brushRef="#br0" timeOffset="13292.0575">22762 3926 1557 0,'0'0'366'0,"0"0"-186"15,0 0-16 1,0 0-25-16,0 0-33 0,100-67-14 15,-45 38-8-15,13-4-34 16,3 0-26-16,0 4-15 16,-1 1-8-16,-7 1 0 15,-8 2-1-15,-7-9-127 16,-14 5-205-16,-14 4-441 0</inkml:trace>
  <inkml:trace contextRef="#ctx0" brushRef="#br0" timeOffset="13529.4077">23135 3420 1111 0,'0'0'394'0,"0"0"-289"16,0 0-16-16,0 0 57 16,135-15 78-16,-70 10-81 15,6 5-47-15,-2 0-24 16,-18 8-26-16,1 9-12 15,-15 5-10-15,-13 7-5 16,-14 4-1-16,-10 6-9 16,-12 2 0-16,-20 4-9 15,-33 6-45-15,6-9-176 16,0-13-383-16</inkml:trace>
  <inkml:trace contextRef="#ctx0" brushRef="#br0" timeOffset="13809.4976">22484 2796 1839 0,'0'0'237'15,"0"0"-42"-15,0 0-72 16,0 0-83-16,0 0-33 15,0 0 41-15,56 118 57 16,-28-47-21-16,-1-3-35 16,-4 2-21-16,-1-1-10 0,-6-13-11 15,-3 3-7-15,-1-11 0 16,-7-12-92-16,-5-22-148 16,0-10-141-16,-3-4-247 0</inkml:trace>
  <inkml:trace contextRef="#ctx0" brushRef="#br0" timeOffset="13981.1067">22559 2755 1300 0,'0'0'223'0,"0"0"-41"15,84-61-60-15,-32 37-45 16,7 0-36-16,6 4-31 15,20 8-10-15,-19 5-90 0,-12 7-273 16</inkml:trace>
  <inkml:trace contextRef="#ctx0" brushRef="#br0" timeOffset="14893.696">22648 3067 1026 0,'0'0'300'15,"0"0"-133"-15,0 0-19 16,0 0-79-16,0 0 17 16,0 0-28-16,0 0-2 15,117-42-40-15,-68 21-14 16,0-2-2-16,-8 4 0 16,-7 1-1-16,-9 0-27 15,-10 3 3-15,-6-1 16 0,-8 4 9 16,-1 0 38-16,0 4 79 15,0 4 6-15,-4 4-24 16,-5 0-29-16,-1 3-42 16,-6 13-19-16,0 8 13 15,-1 2 0-15,3 4 9 16,5-3-7-16,3 2-12 16,6-3-6-16,0-2-5 15,7-4-1-15,6-6 0 16,-1-6 6-16,2-8 0 0,-2 0 9 15,0-15 7-15,-1-7-8 16,-1-7-13-16,-1 1 0 16,0-3 0-16,-1 6 0 15,-2 7-1-15,4 5 1 16,-1 5-1-16,1 8 0 16,8 0-6-16,4 0-3 15,8 14-1-15,6 3 2 16,3 2 7-16,6-1-28 15,0-3-62-15,1-6-86 16,-8-5-86-16,-4-4-51 16,-8-4 0-16,-12-13 107 15,-7-5 129-15,-7-4 78 0,0-4 126 16,-9 4 69 0,-3 0 7-16,0 6 2 0,-2 8 14 15,1 7-73-15,-3 5-65 16,2 5-46-16,-2 17-9 15,3 6 4-15,1 3 14 16,5 3-10-16,6-2 1 16,1 0-9-16,8-3-8 15,15-4-11-15,11-4 4 16,8-11 2-16,5-8 1 16,0-2 5-16,-2-19 7 15,-7-11-16-15,-11-12 2 16,-13-21-5-16,-12-29 5 15,-2-31 0-15,-19-7 7 16,0 22 14-16,5 33 27 0,8 41 11 16,3 17 10-16,0 5-5 15,3 2-24-15,0 5-30 16,0 5-21-16,0 9-3 16,9 18-11-16,11 10 14 15,2 10-1-15,1 9 1 16,3 0 0-16,-4 2 0 15,-2-2 0-15,-2 0 0 16,-3-8-9-16,-5-4-46 16,-6-10-161-16,-4-9-100 15,-4-9-279-15,-13-12-481 0</inkml:trace>
  <inkml:trace contextRef="#ctx0" brushRef="#br0" timeOffset="15098.8582">23392 2842 1169 0,'0'0'300'0,"0"0"-144"16,0 0-13-16,90-34-44 15,-51 20-7-15,1 2-62 16,-1 4-24-16,1 3-6 15,-8 5-124-15,-11 0-407 0</inkml:trace>
  <inkml:trace contextRef="#ctx0" brushRef="#br0" timeOffset="16838.1853">22307 3771 1320 0,'0'0'361'0,"0"0"-192"0,0 0 55 16,0 0-51-16,-88-37-57 15,56 37-40-15,-2 15-16 16,-5 10-13-16,1 6 2 15,2 7-7-15,6 4 1 16,6-2-18-16,11-1-13 16,6-4-11-16,7-6 0 15,2-6 1-15,18-9-2 16,5-8 0-16,5-6 1 16,4-20-1-16,2-27-6 15,-5-26-7-15,-10-27 7 16,-13-15 5-16,-8-3 1 15,-10 9 0-15,-6 26 0 16,4 21 1-16,2 24-1 0,4 17 1 16,1 7 8-16,1 6 12 15,-1 5-6-15,2 9-15 16,2 34-21-16,1 32 19 16,3 23 2-16,18 12-1 15,12-6 0-15,-2-25 0 16,-1-25 0-16,-3-18 1 15,1-11-1-15,5-5-13 16,4-10-27-16,-1-5-31 16,-6-5-29-16,-12-24 33 0,-8-8 26 15,-5-9 23 1,-5-1 9-16,0 1 9 0,-8 5 1 16,-1 11 0-16,3 8 1 15,2 8 21-15,-1 9 21 16,1 3-21-16,-3 6-14 15,-1 14-8-15,-1 7 1 16,1 5 11-16,3 4-5 16,5 1-1-16,0-1-5 15,1-5-1-15,12-4 2 16,3-9-1-16,-2-10-1 16,0-6 0-16,1-2-8 15,-6-13-1-15,-3-11-7 16,1-3-2-16,-6-4 0 15,-1 2 10-15,0 2 6 0,0 5 2 16,0 3-1-16,0 6 1 16,0 4 0-16,0 6 1 15,0 3 0-15,0 0-1 16,2 0 0-16,-2 0-8 16,7 12 8-16,1 5 0 15,3 3 0-15,3 3 6 16,5 0 0-16,2-2-6 15,6-1 1-15,5-6 0 16,2-5 0-16,1-7 1 16,0-2 0-16,-4-13-2 15,-4-11-31-15,-7-10-46 16,-7-8-27-16,-9-8 34 16,-4-18 34-16,-4 6 24 0,-12-2 12 15,0 4 0-15,2 21 21 16,2 3 70-16,2 11-9 15,5 13-4-15,2 5-7 16,2 7-28-16,1 0-42 16,0 20-1-16,0 10 0 15,10 7 5-15,3 8 3 16,1 2-2-16,2-3-5 16,1-2 0-16,-3-3 0 15,0-5-1-15,-2-6-13 16,-8-5-167-16,-3-10-328 15,-1-8-221-15</inkml:trace>
  <inkml:trace contextRef="#ctx0" brushRef="#br0" timeOffset="17364.6956">22669 3575 626 0,'0'0'209'16,"0"0"-111"-16,82 0-20 15,-28-9-5-15,7-4 29 16,5-1-38-16,-2-5 52 16,-9 2-35-16,-14-1-25 15,-15 3 9-15,-14 1 69 0,-6 3 123 16,-6 0-48 0,0 4-58-16,-6 2-43 0,-3 3-18 15,-1 2-39-15,-2 0-32 16,0 10-17-16,0 7 4 15,0 4-5-15,6 3 7 16,2 4-8-16,4-2 1 16,0-1 0-16,3-1 0 15,9-7-1-15,1-3 0 16,-1-5 0-16,0-6 2 16,-2-3 4-16,-2-3 1 15,-1-14-6-15,1-3-1 16,-5-7 0-16,1-1 0 15,-1 2-7-15,-1 7 7 16,-2 5 0-16,0 8 0 0,0 6-6 16,1 0-14-16,2 13-4 15,3 8 11-15,3 4 12 16,5 1 1-16,3-1 0 16,7-1 3-16,7-7 12 15,7-5 9-15,5-8-3 16,5-4-5-16,0-3-6 15,-1-14-10-15,0-23-13 16,-12 3-296-16,-15-2-1807 0</inkml:trace>
  <inkml:trace contextRef="#ctx0" brushRef="#br0" timeOffset="26839.7019">7773 6814 310 0,'0'0'114'16,"0"0"-27"-16,0 0 8 15,0 0-36-15,0 0-36 16,0 0-15-16,0 0-8 16,0 0 0-16,0 0 0 15,0 0 0-15,0 0 3 16,0 0 7-16,0 1 10 0,0-1 8 16,0 0 6-16,0 2 7 15,0-2 4-15,0 0 18 16,0 1-4-16,0-1-11 15,0 0 4-15,0 0 9 16,0 0-5-16,0 0 12 16,-3 0-14-16,3 0-6 15,0 0-16-15,0 0-10 16,0 0-6-16,0 0-8 16,0 0-7-16,0 0 1 15,0 2-2-15,0 0 0 16,0 8 0-16,0-4-161 15,0 0-368-15</inkml:trace>
  <inkml:trace contextRef="#ctx0" brushRef="#br0" timeOffset="32231.1438">14564 1272 1502 0,'0'0'259'0,"0"0"-188"16,0 0 19-16,-9 87 43 15,9-46-45-15,0 3-36 16,8-4-24-16,5-1-15 15,-3-3-5-15,1-8 0 16,-2-5-7-16,-3-7 0 16,-3-10-1-16,-3-4 2 15,0-2 19-15,0-7 10 16,-5-17 1-16,-11-22-15 16,-4-22-1-16,-2-30 2 15,3-9-1-15,10 14 9 0,6 21-9 16,3 29 13-1,3 13-13-15,12 1 0 0,6 2-11 16,8 6-6-16,4 7 1 16,5 9-1-16,2 5-1 15,-6 0 0-15,-4 12-7 16,-8 4 1-16,-8 2 5 16,-7 1-8-16,-7 1-3 15,0 1 11-15,-19 2-10 16,-7 0-14-16,-8-2-44 15,-7 4-68-15,9-8-186 16,7-5-379-16</inkml:trace>
  <inkml:trace contextRef="#ctx0" brushRef="#br0" timeOffset="32526.2827">15164 873 1568 0,'0'0'536'15,"0"0"-362"-15,0 0-30 16,0 0-80-16,0 0 74 16,-79 91-19-16,56-42-25 15,5 6-15-15,6 3-25 16,8 1-18-16,4-1-16 15,0-2-11-15,15-6-8 0,9-10 0 16,2-7-1-16,3-11-21 16,2-13-53-16,13-18-123 15,-7-16-187-15,-7-9-573 0</inkml:trace>
  <inkml:trace contextRef="#ctx0" brushRef="#br0" timeOffset="32779.6118">15466 873 1472 0,'0'0'475'0,"0"0"-351"15,0 0-25-15,0 0 84 16,-35 92-9-16,21-47-39 0,4 4-16 16,4 4-39-16,4 2-19 15,2-1-15-15,2-3-4 16,13-3-21-16,7-4-10 15,3-6-3-15,3-11-6 16,0-5-1-16,-2-11 5 16,0-10-6-16,1-1-31 15,11-37-83-15,-6-1-234 16,-9-3-525-16</inkml:trace>
  <inkml:trace contextRef="#ctx0" brushRef="#br0" timeOffset="32966.8771">15587 1131 1335 0,'0'0'270'0,"0"0"-118"16,0 0-75-16,0 0-27 16,0 0 10-16,0 0 9 15,0 0-28-15,102-5-35 16,-59-18-6-16,-10 2-265 15,-8-2-628-15</inkml:trace>
  <inkml:trace contextRef="#ctx0" brushRef="#br0" timeOffset="33146.9758">15620 870 751 0,'0'0'757'15,"0"0"-608"-15,0 0-18 16,0 0-77-16,0 0-42 16,100-25-12-16,-22 2-3 15,-11 6-194-15,-9-3-740 0</inkml:trace>
  <inkml:trace contextRef="#ctx0" brushRef="#br0" timeOffset="33425.9063">15953 478 1568 0,'0'0'298'16,"0"0"-181"-16,0 0-66 15,0 0 116-15,130 106-15 16,-52-27 40-16,10 27-60 15,-4 9-32-15,-26-4-46 16,-24-10-24-16,-32-15-15 16,-8-5-5-16,-25-12-2 15,-8-13-7-15,-28 4-2 16,-30-2 0-16,-18-2-70 16,12-8-267-16,23-24-889 0</inkml:trace>
  <inkml:trace contextRef="#ctx0" brushRef="#br0" timeOffset="36195.1023">15755 1835 1778 0,'0'0'347'15,"0"0"-156"-15,0 0-86 0,0 0-70 16,0 0-23 0,0 0 28-16,-13 101 15 0,13-61-11 15,9 3-25-15,0-2-12 16,0-2-1-16,-1-3-5 16,-2-4-1-16,1-3-103 15,-2-8-170-15,-4-11-393 0</inkml:trace>
  <inkml:trace contextRef="#ctx0" brushRef="#br0" timeOffset="36501.655">15723 1696 1237 0,'0'0'255'0,"0"0"-100"0,0 0 27 15,0 0 12-15,0 0-62 16,-87 81-35-16,76-70-29 16,5-5-6-16,3-3-20 15,1-3 8-15,2 0 17 16,0-1 15-16,0-12-18 16,6-7-42-16,5-7-16 15,3-2-5-15,2 2 1 16,0 6-1-16,3 8-1 15,-1 11 0-15,6 2-9 16,0 19 0-16,6 35-49 16,-5-5-221-16,-10-1-528 0</inkml:trace>
  <inkml:trace contextRef="#ctx0" brushRef="#br0" timeOffset="38754.9672">15514 2707 1382 0,'0'0'252'16,"0"0"-160"-16,0 0-22 15,0 0 12-15,43-78-16 16,-27 37-25-16,-3-3-1 16,-8-2 8-16,-5 0 17 15,0 3 29-15,-14 4 5 16,-9 5-11-16,-2 8-1 0,0 9-2 15,0 9-16-15,0 8-25 16,2 0-23-16,-1 23-20 16,3 7-1-16,7 7 0 15,11 2-2-15,3-1 1 16,16-6-5-16,15-4 5 16,10-9-1-16,3-6-10 15,-1-9 11-15,-7-4-9 16,-10 0 4-16,-9 0 4 15,-5 0 1-15,-8-3 0 16,-2 2 1-16,-2 1 1 16,0 0 0-16,0 0 6 0,0 7-6 15,-6 10 1 1,-4 7-1-16,1 5 14 0,1 4-3 16,6-2-10-16,2-2-1 15,0-1-1-15,15-3 0 16,5-6 0-16,5-3 0 15,5-9-5-15,1-7-43 16,4 0-61-16,8-25-72 16,-9-4-196-16,-8 0-458 0</inkml:trace>
  <inkml:trace contextRef="#ctx0" brushRef="#br0" timeOffset="39072.6825">15835 2406 1347 0,'0'0'334'0,"0"0"-6"15,0 0-124-15,0 0-136 16,0 0-52-16,0 0-5 16,0 0 49-16,27 107 26 15,-7-61-32-15,2 2-11 16,0-4 2-16,0-4-20 16,-1-8-10-16,-3-8-14 15,-3-11 7-15,-6-9-2 16,-3-4 10-16,-2-9 17 15,-2-20-20-15,0-8-11 16,-2-8-1-16,0-4 5 16,0-1-5-16,-2 6-1 0,0 5 0 15,2 12-15 1,0 11-49-16,9 10-92 0,8 6-72 16,8 0-96-16,14 8 16 15,-7 5-90-15,-2-2-411 0</inkml:trace>
  <inkml:trace contextRef="#ctx0" brushRef="#br0" timeOffset="39230.0962">16266 2445 1104 0,'0'0'356'15,"0"0"-194"-15,0 0-108 16,0 0 52-16,0 0 85 16,0 0-51-16,51 94-47 15,-41-62-51-15,-1-1-25 16,-2-4-9-16,0-5-8 15,-3-5-18-15,-1-5-169 0,0-10-343 16</inkml:trace>
  <inkml:trace contextRef="#ctx0" brushRef="#br0" timeOffset="39378.6268">16290 2109 965 0,'0'0'132'15,"0"0"-102"-15,0 0-21 16,0 0-9-16,107 84 0 16,-60-47-94-16,-1-4-741 0</inkml:trace>
  <inkml:trace contextRef="#ctx0" brushRef="#br0" timeOffset="40482.6049">16599 2360 1497 0,'0'0'253'0,"0"0"79"16,0 0-141-16,0 0-46 15,-96-2-25-15,75 20-45 16,4 9-32-16,5 5-15 16,3 6-7-16,6 2-9 15,3-1-11-15,0-1 0 16,12-7 5-16,5-6-6 0,1-14 0 15,-1-11-1 1,5-3-5-16,-5-25-6 0,-3-13 0 16,-5-26 3-16,-9-25 9 15,-2-29 0-15,-15-3 0 16,-3 23 1-16,6 33-1 16,5 41 43-16,7 15 53 15,-2 5-13-15,2 2-27 16,-1 5-41-16,3 7-15 15,0 23-12-15,0 14 12 16,8 9 0-16,9 7 0 16,6 4 0-16,7-3 2 15,3-7-1-15,7-8-1 16,-3-10 0-16,-1-17-47 16,-6-12-50-16,-5-7-1 0,-9-14 11 15,-7-14 22-15,-7-8 22 16,-2 0 28-16,0-1 9 15,-6 6 6-15,-6 8 19 16,3 7 48-16,0 8 20 16,0 5-25-16,2 3-32 15,-1 8-21-15,2 12-9 16,5 5-1-16,1 5 0 16,0 1 0-16,18 0 1 15,9-4 0-15,9-5-1 16,6-7 1-16,0-11-1 15,-4-4-22-15,-3-10-61 0,-14-14-31 16,-7-5 14-16,-11-9 36 16,-3-3 37-16,-2-1 16 15,-13 1 12-15,3 9 22 16,1 8 42-16,3 10 10 16,5 9-8-16,3 5-63 15,0 12-3-15,0 15-9 16,8 10 3-16,5 6 6 15,2 3 0-15,0-2 0 16,0-4 1-16,-2-9-1 16,-4-11 0-16,-1-8 0 15,-4-12 0-15,3-1 24 16,-2-27-7-16,1-9-10 0,0-11-6 16,2-5 2-1,-1-2-2-15,0 8 17 0,-1 9 21 16,1 11 1-16,1 11-19 15,-2 12-11-15,3 4-9 16,2 8 0-16,5 12 0 16,8 6 8-16,1 3 0 15,3 1-8-15,2-5 5 16,1-5-5-16,-1-8 8 16,-3-9-9-16,-3-3-34 15,-3-13-39-15,-7-15-11 16,-1-4 13-16,-7-3 38 15,-2-2 23-15,-1 5 9 16,-3 6 1-16,0 6 41 16,0 11 57-16,0 7-14 0,-6 2-35 15,-1 11-37-15,-3 11-11 16,1 6 0-16,4 3 0 16,5 2 5-16,0-4-5 15,8-2-1-15,11-6 0 16,8-6 0-16,5-8-18 15,15-9-189-15,-6-15-365 16,-6-6-1055-16</inkml:trace>
  <inkml:trace contextRef="#ctx0" brushRef="#br0" timeOffset="40873.0445">17719 1980 1058 0,'0'0'597'0,"0"0"-457"16,0 0-46-16,0 0-19 15,0 0-7-15,0 0-18 16,0 0-17-16,28 43-4 16,-15-41 8-16,1-2-4 15,-2-6-5-15,0-11-8 16,-3-5-9-16,-6-5-2 16,0-3-2-16,-3 1 6 15,0-1 54-15,-8 8 52 16,-4 7 38-16,-4 9-31 15,-3 4-35-15,-2 2-48 16,-6 16-27-16,1 13-4 0,1 10 12 16,5 6 14-16,9 5-8 15,9-2-9-15,2 0 7 16,11-7-12-16,11-7 1 16,8-7-1-16,4-10 4 15,3-6-7-15,2-10 7 16,-1-1-4-16,-1-4-8 15,-3-12-7-15,-2-2-1 16,-10-6-32-16,-9 6-116 16,-13 2-411-16</inkml:trace>
  <inkml:trace contextRef="#ctx0" brushRef="#br0" timeOffset="54668.7113">9548 6745 929 0,'0'0'161'0,"0"0"-77"16,0 0 66-16,0 0 28 15,0 0-27-15,0 0-34 16,-85-24-16-16,68 23-34 15,-2 1 8-15,-3 0-8 16,-1 0-14-16,-4 5-1 16,-3 8-24-16,-2 3 6 15,-5 7-7-15,-1 0-2 16,-1 5 9-16,2 2 3 16,2 4-7-16,0 1-10 15,5 3 1-15,3 3-6 16,5 3-5-16,3 4 4 0,5 6-5 15,1 1 0-15,4 3-1 16,0 2 1-16,0-2 0 16,0 3 11-16,3-1 6 15,4 3 10-15,1 1 0 16,1 3-15-16,0-4-2 16,17 0-6-16,6-2-1 15,7-6-3-15,8-4 0 16,3-5-1-16,7-5-1 15,6-7 2-15,4-6 5 16,3-5 6-16,4-9-2 16,3-5 0-16,2-7 3 15,-3-2 5-15,-1-1 3 0,-1-15 3 16,-7-4-2 0,-4-7-2-16,-5-2-1 0,-4-5-3 15,-2-2-2-15,-3 0-2 16,-7-4-4-16,-1-1-1 15,-7 3-1-15,-2-3-2 16,-4-2-2-16,-3 2 1 16,-1-2-1-16,-3 1 1 15,-2-3-4-15,-4 2 1 16,-4-1-7-16,-2 2 16 16,0 0-4-16,0 1-1 15,-11-4 2-15,-3 0-8 16,-3-1-5-16,-1-2 9 0,-2 2-2 15,-2 2-8 1,-1 1 1-16,-4 4 10 0,-2 1-11 16,0 3 1-16,-3-1 5 15,1 2 0-15,-2 2 3 16,2 2-8-16,1 2 5 16,2 4-5-16,1 3-1 15,2 2 6-15,3 4-6 16,0 3 1-16,1 2 7 15,-1 2-6-15,1 2-1 16,-1 3 1-16,-4 2 5 16,0 1-5-16,-3 0-1 0,-2 0 6 15,1 9-7 1,-3 0 2-16,2 3-1 0,0 0 0 16,2 0 0-16,6-1 0 15,4-1-1-15,3-1 0 16,6-2 0-16,0 0-1 15,2 0-1-15,5 0-10 16,-2 3-7-16,2 0-30 16,0 1-13-16,2 1-23 15,-1 3-42-15,2 0-44 16,0 11-103-16,0-4-89 16,0-1-300-16</inkml:trace>
  <inkml:trace contextRef="#ctx0" brushRef="#br0" timeOffset="70247.2807">11439 5762 940 0,'0'0'155'16,"0"0"-54"-16,0 0 50 15,0 0-13-15,0 0-69 16,-18-9-42-16,20 9-20 16,13 2-7-16,12 13 16 15,9 3 43-15,9 7-14 16,9 1-9-16,3 1-2 16,10-2-15-16,11-4-3 15,-4-6-4-15,-1-8 5 16,2-7-1-16,-14-3-1 15,5-18 0-15,-4-9 4 0,-6-8 14 16,-1-5-5 0,-3-6 0-16,-1 3 11 0,-5 2 0 15,-1 4-6-15,-4 9-13 16,2 7-4-16,1 7 12 16,2 7-11-16,2 6 1 15,21 4 0-15,22 0 11 16,26 17 0-16,9 8-6 15,-5 3-2-15,-16 0-8 16,-15 1 1-16,-19-5-8 16,-12-2-4-16,-14-3-1 15,-5 0 1-15,3 3-1 0,3 5-1 16,1 4 1 0,-6 3-1-16,-7-1 1 0,-4 3 0 15,-5 2-1-15,-2 0 0 16,-1 1-1-16,-2 4 1 15,-2-4 0-15,-2 1-2 16,-4 0-101-16,-3-8-257 16,-8-10-886-16</inkml:trace>
  <inkml:trace contextRef="#ctx0" brushRef="#br0" timeOffset="76797.7552">22207 5900 880 0,'0'0'271'16,"0"0"-80"-16,0 0 51 16,0 0-37-16,0 0-49 15,0 0 20-15,-49-64-28 16,44 60-15-16,2 4-42 16,-3 0-36-16,-1 20-39 15,-4 14-16-15,1 12 1 16,1 10 17-16,4 6 5 15,5 1-9-15,0-5-6 0,12-7-7 16,11-7 7 0,7-10-7-16,5-8 0 0,7-9 8 15,6-10-9-15,0-7-56 16,10-6-94-16,-10-12-137 16,-16-4-354-16</inkml:trace>
  <inkml:trace contextRef="#ctx0" brushRef="#br0" timeOffset="76983.9217">22318 6143 1005 0,'0'0'137'0,"0"0"-62"0,0 0 1 16,0 0-29-16,0 0-31 15,105-44-16-15,-81 24-111 16,-6 0-996-16</inkml:trace>
  <inkml:trace contextRef="#ctx0" brushRef="#br0" timeOffset="77194.8634">22187 5796 1317 0,'0'0'200'0,"0"0"-114"15,0 0 35-15,0 0-17 0,89-83-25 16,-45 62-46-16,6 0-22 16,6 4-11-16,20 2-1 15,-13 3-198-15,-14 5-773 0</inkml:trace>
  <inkml:trace contextRef="#ctx0" brushRef="#br0" timeOffset="77726.3109">23015 5799 811 0,'0'0'635'0,"0"0"-358"15,0 0 50-15,0 0-39 16,0 0-28-16,0 0-112 16,0 0-83-16,0-29-47 15,0 51-18-15,0 14 1 16,0 10 9-16,0 5 2 16,2 2-10-16,1-2-1 15,3-4-1-15,-2-3 0 0,-1-10-11 16,0-5-137-16,-3-16-163 15,0-9-334-15,0-4-634 0</inkml:trace>
  <inkml:trace contextRef="#ctx0" brushRef="#br0" timeOffset="77915.3186">22954 5695 1487 0,'0'0'200'0,"0"0"2"15,0 0-86-15,0 0-34 16,63-83-42-16,-30 69-29 16,4 1-10-16,-1 2 0 0,0 1-1 15,-6 5-13-15,-2-2-173 16,-7 6-314-16,-11 0-686 0</inkml:trace>
  <inkml:trace contextRef="#ctx0" brushRef="#br0" timeOffset="78068.4682">23053 5832 1265 0,'0'0'199'0,"0"0"-54"16,0 0-14-16,111-28-27 15,-34 6-104-15,8-3-64 0</inkml:trace>
  <inkml:trace contextRef="#ctx0" brushRef="#br0" timeOffset="78814.7999">22517 6764 1242 0,'0'0'244'15,"0"0"28"-15,0 0-37 0,0 0-105 16,0 0-61-16,0 0-42 16,0 0-27-16,-9 56 45 15,5-17 26-15,-1 6 1 16,2 4-23-16,1-2-14 15,2 3-7-15,0-5-6 16,10-3-4-16,3-6-11 16,5-7-1-16,3-7 2 15,0-8 1-15,6-7 0 16,1-7 0-16,-1-4-9 16,3-17-81-16,-2-22-92 15,-6 2-174-15,-8 0-378 0</inkml:trace>
  <inkml:trace contextRef="#ctx0" brushRef="#br0" timeOffset="78990.7071">22628 6941 1001 0,'0'0'265'0,"0"0"-71"16,0 0-79-16,0 0-33 15,0 0-5-15,0 0 31 16,0 0-14-16,73-35-66 15,-45 15-28-15,-1-10-30 16,-6 6-297-16,-11 0-1055 0</inkml:trace>
  <inkml:trace contextRef="#ctx0" brushRef="#br0" timeOffset="79161.4334">22562 6648 1252 0,'0'0'180'0,"0"0"-73"16,0 0-25-16,0 0-36 16,0 0-24-16,103-70-21 15,-57 62-1-15,24 8-1 16,-11 0-167-16,-6 0-825 0</inkml:trace>
  <inkml:trace contextRef="#ctx0" brushRef="#br0" timeOffset="79409.6174">23127 7065 773 0,'0'0'712'0,"0"0"-625"16,0 0 93-16,0 0 11 15,0 84-74-15,0-60-53 16,0-1-36-16,0 1-14 16,0-3-12-16,3-2-1 15,2-7-1-15,5-10-71 16,-1-2-257-16,3-2-443 0</inkml:trace>
  <inkml:trace contextRef="#ctx0" brushRef="#br0" timeOffset="79657.8863">23311 6725 1768 0,'0'0'318'16,"0"0"-38"-16,0 0-88 16,0 0-94-16,0 0-53 15,0 0-33-15,0 0 19 16,27 68 21-16,-17-32-17 0,0 4-19 15,-3 0-4 1,-1 1-11-16,-3-2 0 0,-1-7-1 16,-2-5-52-1,0-10-147-15,0-14-76 0,-7-3-284 16,-2-4-447-16</inkml:trace>
  <inkml:trace contextRef="#ctx0" brushRef="#br0" timeOffset="79841.0004">23306 6599 1350 0,'0'0'257'0,"0"0"32"15,0 0-92-15,0 0-72 16,0 0-66-16,0 0-28 16,97-79-12-16,-67 70-10 0,2 1-9 15,1 1 0-15,11 4-29 16,-8 3-162-16,-6 0-348 15</inkml:trace>
  <inkml:trace contextRef="#ctx0" brushRef="#br0" timeOffset="80026.1282">23433 6834 1392 0,'0'0'238'0,"0"0"-99"16,0 0 119-16,0 0-29 0,152-27-111 16,-74 6-61-1,12-1-57-15,-24 8-5 0,-32 9-388 16</inkml:trace>
  <inkml:trace contextRef="#ctx0" brushRef="#br0" timeOffset="81489.9993">22981 7793 803 0,'0'0'750'0,"0"0"-550"16,0 0 101-16,0 0-57 15,0 0-102-15,0 0-57 16,0 0-45-16,-15 27-21 0,8 13 35 16,1 7 7-16,-2 7-6 15,5 3-16-15,3-4-18 16,0 0 1-16,3-9-16 16,14-5-5-16,2-8 0 15,4-9 0-15,5-10 5 16,0-10-6-16,2-2-9 15,-3-8-92-15,-3-27-149 16,-8 1-229-16,-7 2-354 0</inkml:trace>
  <inkml:trace contextRef="#ctx0" brushRef="#br0" timeOffset="81662.326">23047 8074 1228 0,'0'0'324'15,"0"0"-183"-15,0 0 27 16,0 0-71-16,0 0-34 16,0 0-34-16,0 0-23 15,98-76-6-15,-76 53-9 16,-5 4-153-16,-4 0-316 0</inkml:trace>
  <inkml:trace contextRef="#ctx0" brushRef="#br0" timeOffset="81967.4408">22949 7749 1292 0,'0'0'252'16,"0"0"-118"-16,0 0 75 16,0 0-52-16,80-75-81 15,-46 58-49-15,9 0-16 0,2 1-11 16,24-1 0-16,-11 5-81 15,-7 2-311-15</inkml:trace>
  <inkml:trace contextRef="#ctx0" brushRef="#br0" timeOffset="82572.1646">23627 7782 1091 0,'0'0'805'0,"0"0"-663"15,0 0 96-15,0 0-95 16,0 0-64-16,0 0-36 16,0 0 14-16,-27 74 2 15,27-33-7-15,0 2-28 16,0 3-9-16,5 0-9 16,1-4-5-16,-2-4 0 0,2-7 0 15,-4-6-1-15,2-8-32 16,-3-11-71-16,-1-6-45 15,0-1 42-15,0-21-56 16,-3-14-60-16,-7-8 86 16,0-8 90-16,1-5 35 15,1 0 11-15,5 3 55 16,3 6 67-16,0 7 1 16,14 7-32-16,1 7 5 15,4 7-22-15,6 5 6 16,2 9-16-16,3 6-30 15,1 2 20-15,4 19-2 16,-1 8 2-16,-1 7-4 0,-3 3-20 16,-5 4-12-1,-4-3-9-15,-8 1-8 0,-6-4 4 16,-3-3-5-16,-4-4-1 16,0-8-81-16,0-12-126 15,-5-4-290-15,-2-6-621 0</inkml:trace>
  <inkml:trace contextRef="#ctx0" brushRef="#br0" timeOffset="82916.7154">24077 7582 1470 0,'0'0'545'16,"0"0"-347"-16,0 0-19 16,0 0-79-16,0 0 26 15,0 0 4-15,26 108-45 16,-11-61-21-16,0 1-22 15,1-2-12-15,-4 0-11 16,0-7-7-16,-3-3-12 16,-6-6 0-16,0-6 0 15,-3-5-7-15,0-9-61 0,-6-10-133 16,-8-4-161 0,-3-15-486-16</inkml:trace>
  <inkml:trace contextRef="#ctx0" brushRef="#br0" timeOffset="83112.381">24030 7500 1472 0,'0'0'243'16,"0"0"-30"-16,0 0-61 16,0 0-53-16,97-69-32 15,-61 52-29-15,2 1-22 0,-2 1-14 16,-3 6-2-1,-3-1-14-15,-5 4-126 0,-8 4-240 16,-7 2-593-16</inkml:trace>
  <inkml:trace contextRef="#ctx0" brushRef="#br0" timeOffset="83299.3571">24171 7737 1408 0,'0'0'225'0,"0"0"-99"16,0 0 107-16,0 0-22 0,0 0-51 15,85-19-62 1,-46 1-65-16,11-4-33 0,-7 1-35 16,-15 7-438-16</inkml:trace>
  <inkml:trace contextRef="#ctx0" brushRef="#br0" timeOffset="84194.0211">22940 8724 1162 0,'0'0'281'0,"0"0"-87"16,0 0 116-16,0 0-77 0,0 0-101 15,0 0-61-15,0 0-25 16,0 24 12-16,0 17 50 15,4 12-2-15,5 5-23 16,3-1-24-16,4-2-22 16,3-4-18-16,7-7-11 15,2-4-8-15,3-10 1 16,-1-8 0-16,0-10-1 16,-4-10-39-16,2-17-133 15,-10-15-141-15,-5-4-368 0</inkml:trace>
  <inkml:trace contextRef="#ctx0" brushRef="#br0" timeOffset="84380.7021">23129 8933 1128 0,'0'0'301'0,"0"0"-221"16,0 0-50-16,0 0 23 15,0 0 11-15,0 0-41 16,0 0-17-16,76-49-6 16,-66 32-145-16,-4 2-428 0</inkml:trace>
  <inkml:trace contextRef="#ctx0" brushRef="#br0" timeOffset="84566.2888">23000 8660 1324 0,'0'0'197'15,"0"0"-145"-15,0 0-11 16,0 0-18-16,99-70-15 16,-47 54-8-16,22 3 0 15,-12 3-108-15,-13 6-867 0</inkml:trace>
  <inkml:trace contextRef="#ctx0" brushRef="#br0" timeOffset="85413.4111">23591 8695 1382 0,'0'0'229'16,"0"0"-22"-16,0 0 60 15,0 0-77-15,0 0-58 16,0 0-44-16,-91-9-13 16,63 30-8-16,-2 4 2 15,0 3-6-15,5 3-5 0,6 2-24 16,6-2-16-16,7 0-9 15,6 0-7-15,0-4-2 16,16-1 1-16,4-6-1 16,5-8 0-16,2-7-1 15,1-5 1-15,-2-7-2 16,0-15-12-16,-6-4-11 16,-6-8 1-16,-4-3 3 15,-8-2 7-15,-2 1 7 16,0 4 0-16,-3 3 6 15,-5 7 0-15,2 4 1 16,2 7 1-16,1 5 9 0,1 3 14 16,2 5-6-1,0 0-18-15,0 0 0 0,3 14-13 16,11 6 5-16,7 3 8 16,3 2 1-16,2 1 0 15,2-4 1-15,-1-6-2 16,-4-5-5-16,-3-6-77 15,-3-5-103-15,-8 0 43 16,-5-16 25-16,-4-7 19 16,0-4 35-16,0 0 36 15,-8-1 20-15,-1 4 7 16,4 7 10-16,2 8 31 16,2 5 15-16,1 4-35 0,0 3-21 15,3 14 16 1,7 9 33-16,2 5-15 0,-1 4-9 15,2-1-6-15,-4-3 3 16,-1-4-14-16,0-7-7 16,-3-7 0-16,-2-8 1 15,-2-5 15-15,1 0 9 16,-1-17-13-16,1-6-1 16,2-4-5-16,2-2 4 15,3 4 8-15,0 5 14 16,0 4-5-16,1 8 5 15,-1 4-11-15,1 4-21 16,3 0 5-16,0 9-5 16,4 6 6-16,1 3-6 15,-1 2 0-15,-2 0-1 0,8 0-10 16,-7-4-156 0,-2-5-428-16</inkml:trace>
  <inkml:trace contextRef="#ctx0" brushRef="#br0" timeOffset="85912.8059">24212 8629 1162 0,'0'0'356'15,"0"0"-224"1,0 0 91-16,0 0-69 0,-88 3-42 16,71 8-13-16,-2 5-6 15,3 1-16-15,2 3-19 16,5 3-11-16,2 1-5 16,7 1-20-16,0-4-11 15,0 1-5-15,12-5-6 16,1-2 1-16,2-6-1 15,-3-6 1-15,3-3 6 16,-3-7 1-16,-2-13-7 16,0-9 0-16,-6-5 0 15,-2-10 0-15,-2-6 0 0,0-3 0 16,-6-4-1-16,-5 3 7 16,3 8 0-16,1 12 8 15,4 12 40-15,1 12 16 16,2 10-46-16,0 0-25 15,5 12-14-15,15 14 6 16,8 11 7-16,7 4 1 16,2 5 0-16,2 0 0 15,-3-5 0-15,6 8-124 16,-11-12-262-16,-10-11-824 0</inkml:trace>
  <inkml:trace contextRef="#ctx0" brushRef="#br0" timeOffset="86126.0874">24452 8507 1260 0,'0'0'731'15,"0"0"-615"-15,0 0-10 16,0 0-75-16,0 0 55 16,0 0 19-16,34 78-19 15,-18-45-28-15,-2 0-32 16,-4 1-16-16,-1-3-3 15,-3-4-7-15,-3-5-13 16,-3-9-175-16,0-6-313 16,0-7-208-16</inkml:trace>
  <inkml:trace contextRef="#ctx0" brushRef="#br0" timeOffset="86296.6843">24438 8347 1318 0,'0'0'329'15,"0"0"-188"-15,0 0 69 16,0 0-90-16,0 0-58 16,20-84-43-16,1 70-12 15,2 3-7-15,1 2-1 16,12 6-32-16,-8 3-209 16,-6 0-347-16</inkml:trace>
  <inkml:trace contextRef="#ctx0" brushRef="#br0" timeOffset="86467.5261">24538 8560 401 0,'0'0'1223'0,"0"0"-1089"16,0 0-48-16,0 0 49 15,0 0 22-15,0 0-80 16,102-61-64-16,-72 30-13 15,-11-1-523-15</inkml:trace>
  <inkml:trace contextRef="#ctx0" brushRef="#br0" timeOffset="87094.2921">21454 6237 1408 0,'0'0'223'0,"0"0"13"16,0 0 22-16,0 0-118 16,0 0-95-16,0 0-44 15,0 0 5-15,7 65 19 16,14-17 5-16,3 8-12 16,-2 2-11-16,-2-2-6 15,-3-3-1-15,-3-5-6 16,-8-6-207-16,-6-14-455 15,0-12-733-15</inkml:trace>
  <inkml:trace contextRef="#ctx0" brushRef="#br0" timeOffset="87302.0977">21384 6218 1126 0,'0'0'226'0,"0"0"-91"15,3-85 6-15,14 56-19 16,5 7-25-16,3 7 4 15,2 4-20-15,1 10-31 16,-3 1-17-16,-4 12-13 16,-1 10-3-16,-7 10-7 15,-4 4-4-15,-9 7-6 16,0 1-6-16,-29 11-86 0,0-10-300 16,-1-11-1016-16</inkml:trace>
  <inkml:trace contextRef="#ctx0" brushRef="#br0" timeOffset="87548.4237">21640 5927 1443 0,'0'0'201'0,"0"0"57"16,0 0-131-16,0 0-85 15,0 0 36-15,21 136 38 16,6-31 1-16,16 7-46 16,21-3-17-16,21-19-11 0,23-20-25 15,23-15-6 1,24-23-11-16,18-22-1 0,-37-10-172 16,-18-5-433-16</inkml:trace>
  <inkml:trace contextRef="#ctx0" brushRef="#br0" timeOffset="87825.8631">23533 5363 1440 0,'0'0'320'15,"0"0"-34"-15,0 0-64 16,0 0-97-16,0 0-81 16,0 0 5-16,130 57 40 15,-58 31-8-15,5 33 13 16,-8 20-33-16,-26 9-31 16,-36-3-30-16,-25-9 0 15,-52-7-18-15,4-35-442 16,-14-28-1389-16</inkml:trace>
  <inkml:trace contextRef="#ctx0" brushRef="#br0" timeOffset="88195.8713">21388 7358 1557 0,'0'0'382'0,"0"0"-176"0,0 0-119 16,0 0-64-16,0 0 59 16,45 111 11-16,-27-56-14 15,4 3-30-15,-4 3-30 16,0-5-10-16,-2-6-3 16,-4-4-6-16,-5-5-26 15,-3-12-212-15,-4-13-471 0</inkml:trace>
  <inkml:trace contextRef="#ctx0" brushRef="#br0" timeOffset="88407.183">21379 7294 1363 0,'0'0'185'16,"0"0"24"-16,0 0-14 0,81-81-34 15,-44 71-59-15,2 10-31 16,-2 0-25-16,-3 13-12 15,-7 11-6-15,-8 6-15 16,-9 6-5-16,-10 3 1 16,-2 2-9-16,-19 2-32 15,-12 3-128-15,5-11-360 16,4-14-745-16</inkml:trace>
  <inkml:trace contextRef="#ctx0" brushRef="#br0" timeOffset="88658.515">22066 6957 1706 0,'0'0'304'16,"0"0"-20"-16,0 0-184 15,0 0-22-15,-1 133 71 16,9-35-28-16,14-4-48 15,8-16-22-15,8-24-25 16,22-15-5-16,39-2-12 16,45-7-8-16,25-14 4 15,9-20-5-15,-13-38-133 16,-48 1-227-16,-25-5-1047 0</inkml:trace>
  <inkml:trace contextRef="#ctx0" brushRef="#br0" timeOffset="88929.1787">23793 6280 1724 0,'0'0'304'15,"0"0"-78"-15,0 0-38 0,0 0-53 16,0 0-47 0,116-17-31-16,-59 53-3 0,17 25 11 15,8 32-24-15,-6 32-25 16,-26 13-15-16,-44 4-1 16,-8-41-50-1,-37-26-483-15</inkml:trace>
  <inkml:trace contextRef="#ctx0" brushRef="#br0" timeOffset="89344.059">21680 8441 1534 0,'0'0'486'0,"0"0"-308"16,0 0-81-16,0 0-63 15,0 0 12-15,30 77 28 16,-13-28-20-16,3 6-14 16,3 1-24-16,-4-1-14 15,-2-6 4-15,-1-3-6 16,-4-5-69-16,-6-9-182 15,-6-14-505-15</inkml:trace>
  <inkml:trace contextRef="#ctx0" brushRef="#br0" timeOffset="89560.5601">21745 8347 1264 0,'0'0'161'16,"0"0"33"-16,0 0-1 0,109-61-7 15,-68 58-70-15,-5 3-62 16,-3 3-24-16,-8 18 2 16,-8 4-7-16,-7 4 1 15,-10 5-15-15,-2 3 0 16,-20 1-11-16,-6-1-43 16,-13 1-107-16,7-13-222 15,7-11-427-15</inkml:trace>
  <inkml:trace contextRef="#ctx0" brushRef="#br0" timeOffset="89829.479">22316 8026 1776 0,'0'0'256'0,"0"0"14"15,0 0-111-15,0 0-70 16,0 0-47-16,0 123 65 16,21-22-13-16,16 10-22 15,6-16-28-15,28-14-14 16,18-29-12-16,17-17-12 16,34-12-5-16,12-23-1 15,26-29-17-15,23-29-106 0,-46 4-215 16,-22-4-478-16</inkml:trace>
  <inkml:trace contextRef="#ctx0" brushRef="#br0" timeOffset="90250.2635">24403 7271 918 0,'0'0'549'0,"0"0"-349"16,0 0 61-16,0 0-90 16,19-78-62-16,5 77-36 15,6 2-20-15,19 34-1 16,18 28 6-16,8 32 20 15,-8 18-5-15,-24 8-36 0,-34 1-23 16,-30-6-14-16,-17-29-70 16,-13-14-490-16</inkml:trace>
  <inkml:trace contextRef="#ctx0" brushRef="#br0" timeOffset="90659.9077">22094 9331 1079 0,'0'0'538'0,"0"0"-366"15,0 0-9-15,0 0-20 16,0 0 19-16,34 105-27 0,-16-52-28 15,1 2-31-15,-1 1-39 16,-2-3-18-16,-2-5-11 16,-1-4-8-16,-7-7 0 15,-6-4-80-15,0-12-195 16,0-10-458-16</inkml:trace>
  <inkml:trace contextRef="#ctx0" brushRef="#br0" timeOffset="90907.5157">22102 9218 1313 0,'0'0'243'0,"0"0"-84"16,0 0 31-16,81-37-56 0,-47 37-43 16,2 0-36-16,-2 10-8 15,-4 10-13-15,-10 4-16 16,-2 4-3-16,-11-1-6 15,-7 5 1-15,0-1-1 16,-17-1-8-16,-5-2-1 16,-2-8-19-16,1-8-61 15,0-12-144-15,5 0-146 16,6-3-685-16</inkml:trace>
  <inkml:trace contextRef="#ctx0" brushRef="#br0" timeOffset="91220.0887">22582 8918 1401 0,'0'0'351'0,"0"0"-152"16,0 0-72-16,0 92 58 16,0-15-25-16,7 22-25 15,8-6-16-15,0-19-28 16,4-24-36-16,2-17-26 16,13 0-14-16,12-1-8 0,24-7-6 15,31-23-1-15,37-22-23 16,15-38-192-16,-30 0-405 15,-25-3-615-15</inkml:trace>
  <inkml:trace contextRef="#ctx0" brushRef="#br0" timeOffset="91792.8182">24811 8104 1355 0,'0'0'224'16,"0"0"-36"-16,0 0-39 16,0 0-55-16,0 0-11 15,100 24 7-15,-55 9-7 16,0 12 4-16,-2 6-8 15,-1 7-30-15,-11 2-12 16,-7 1-13-16,-12-2-5 0,-11-1-13 16,-1-2 4-16,-23-1-10 15,-12-1-4 1,-40 8-108 0,6-14-232-16,-2-12-665 0</inkml:trace>
  <inkml:trace contextRef="#ctx0" brushRef="#br0" timeOffset="94364.6892">23551 5048 942 0,'0'0'197'16,"0"0"1"-16,0 0 20 16,0 0-49-16,0 0-27 0,0 0-27 15,0 0-15 1,-18-12-16-16,18 8-18 0,4-3-5 16,10-5-14-16,7-1-33 15,7-6-13-15,3-1 0 16,4 1-1-16,-2 5-1 15,-1-1-72-15,3-7-116 16,-8 5-126-16,-10 1-384 0</inkml:trace>
  <inkml:trace contextRef="#ctx0" brushRef="#br0" timeOffset="94613.7957">23663 4775 1187 0,'0'0'261'16,"0"0"-171"-16,0 0-44 15,0 0 13-15,110-12 31 16,-73 12 4-16,-1 0-39 16,-4 11-23-16,-7 8-5 15,-8 9 4-15,-10 4-6 16,-7 2 0-16,0 4-8 15,-14 1-17-15,-9 0-12 16,3-8-269-16,2-15-699 0</inkml:trace>
  <inkml:trace contextRef="#ctx0" brushRef="#br0" timeOffset="94890.4993">23823 4350 1318 0,'0'0'337'15,"0"0"-93"-15,0 0-64 16,0 0-79-16,0 0-62 0,0 0-25 15,107-73-14 1,-70 49 1-16,2 0-1 0,-1 2-7 16,1-5-126-16,-10 4-198 15,-11 6-347-15</inkml:trace>
  <inkml:trace contextRef="#ctx0" brushRef="#br0" timeOffset="95155.3533">23991 4258 849 0,'0'0'168'16,"0"0"-64"-16,0 0 81 15,28 84 23-15,-7-55-82 0,3 3-41 16,1-3-21-16,-1 2-29 16,-6-2-17-16,-4-1-8 15,-4-2 2-15,-10 0-5 16,0-2 5-16,-8-2 4 15,-15-2-6-15,-4-1 3 16,-6-5-1-16,-3-3-11 16,0-5-1-16,3-6-74 15,5-2-103-15,9-13-154 16,10-1-709-16</inkml:trace>
  <inkml:trace contextRef="#ctx0" brushRef="#br0" timeOffset="95708.8553">24174 4305 1162 0,'0'0'263'0,"0"0"-42"16,0 0-48-16,0 0-29 15,0 0-76-15,0 0-40 16,0 0-3-16,-62 50-4 15,59-21-3-15,1 1 4 16,2 2-2-16,2-3-14 16,11-3-4-16,3-4-1 15,3-7 5-15,-2-7-5 16,-2-4-1-16,-3-4-16 0,-3-9-3 16,-4-9 10-16,-2-7 8 15,-3-5 0-15,0 1 0 16,0-2-1-16,-8 4 1 15,-1 7-5-15,2 8 6 16,1 5 1-16,3 4 12 16,3 3-13-16,0 0 0 15,0 0-22-15,0 11 5 16,15 2 16-16,0 2 0 16,10-1 0-16,2-3 0 15,-2-6 0-15,-2-5 0 16,-1 0-16-16,-6-3-2 15,-4-11 12-15,-2-2 5 16,0 1 2-16,-3 1 6 16,-2 6 11-16,-1 3 47 0,0 5-36 15,5 0-28-15,2 13-6 16,4 7 6-16,0 5 0 16,-3 1 0-16,0 2 1 15,-5-6-2-15,-5-3-45 16,-1-8-202-16,-1-7-351 0</inkml:trace>
  <inkml:trace contextRef="#ctx0" brushRef="#br0" timeOffset="95861.5359">24339 4035 1126 0,'0'0'157'0,"0"0"-120"16,0 0-37-16,0 0-1 15,0 0-1-15,25 94-46 16,-11-66-349-16</inkml:trace>
  <inkml:trace contextRef="#ctx0" brushRef="#br0" timeOffset="96424.4345">24506 4234 660 0,'0'0'880'0,"0"0"-768"0,0 0-93 16,0 0-3-16,0 0 48 15,0 0 19-15,25 88-36 16,-18-63-22-16,1-2-18 16,-1-4-6-16,0-5 1 15,-4-8-2-15,2-6 1 16,-2 0 21-16,0-9-22 15,-1-13 0-15,2-1-10 16,-2-4 9-16,1 2 1 16,-2 4 0-16,1 6 46 15,0 5 32-15,0 6-1 16,-1 4-39-16,2 0-38 16,3 0 0-16,4 9-1 0,4 3 1 15,3 3 9 1,2-1-7-16,2-1-1 0,-5-4 0 15,2-9 5-15,-4 0 4 16,-1 0 7-16,-4-16-10 16,-3-5-1-16,-1-5-5 15,-5-6 0-15,0-3 7 16,-5-4-2-16,-7-8 5 16,-4 0 38-16,2-3 9 15,3 8 27-15,2 9 13 16,5 13-8-16,3 12-37 15,1 8-53-15,0 11-17 16,3 15-14-16,11 9 20 16,2 9 10-16,3-2 0 15,-2 0 0-15,-1-5-1 0,0-3-81 16,-4-5-154-16,-6-8-271 16,-3-8-479-16</inkml:trace>
  <inkml:trace contextRef="#ctx0" brushRef="#br0" timeOffset="96591.9246">24644 4210 825 0,'0'0'122'0,"0"0"-77"16,117-39-45-16,-74 25-14 15</inkml:trace>
  <inkml:trace contextRef="#ctx0" brushRef="#br0" timeOffset="96948.6845">24149 5008 1431 0,'0'0'265'0,"0"0"-141"16,0 0-70-16,0 0 62 16,21 84-16-16,-8-44-30 15,2-1-25-15,0 3-25 16,-4-5-12-16,0 1-7 16,-4-6 0-16,-6-3-1 15,-1-12-33-15,-6-5-309 16,-7-12-335-16</inkml:trace>
  <inkml:trace contextRef="#ctx0" brushRef="#br0" timeOffset="97147.9987">24149 4884 950 0,'0'0'214'0,"0"0"-14"15,0 0-7-15,0 0-8 16,96 29-66-16,-74-3-23 15,-4 5-8-15,-2 4-39 16,-5 2-33-16,-8-1-9 16,-3 0-7-16,-5 5-81 15,-11-6-187-15,-7-9-344 0</inkml:trace>
  <inkml:trace contextRef="#ctx0" brushRef="#br0" timeOffset="97676.6561">24270 4936 667 0,'0'0'583'15,"0"0"-434"-15,0 0 29 16,0 0-41-16,103-22-22 16,-72 22-48-16,-2 11 11 15,-6 6-15-15,-3 5-31 16,-10 2-4-16,-7 0 0 0,-3 1-7 15,0-1-4-15,-3-4-9 16,-7-6-8-16,-1-5-1 16,2-6-11-16,3-3 1 15,2-6-13-15,4-11 3 16,0-6-5-16,4-2 2 16,7-3 14-16,2-1 9 15,-2 4 1-15,-4 4 12 16,0 5 50-16,-4 7 3 15,-3 4 14-15,0 4-12 16,0 1-23-16,0 2-29 16,0 14-15-16,0 6 0 15,0 3 6-15,0 3 0 0,6-3-5 16,0-6 6 0,1-4-5-16,-3-6-1 0,2-5 5 15,-2-4 6-15,-1 0 15 16,0-11 83-16,-1-11-56 15,-1-4-35-15,-1-6-10 16,0-2-8-16,0 0-1 16,-4 1-7-16,-5 8-51 15,0 8-21-15,1 8 6 16,4 9-69-16,0 0-145 16,3 12-103-16,1-1-249 0</inkml:trace>
  <inkml:trace contextRef="#ctx0" brushRef="#br0" timeOffset="98104.0184">24638 4624 1265 0,'0'0'170'0,"0"0"-137"15,0 0-1-15,0 0 25 16,21 81 5-16,-9-49-8 16,3 0-14-16,-4-1-8 15,1-4-7-15,-2-4-14 16,-3-6-9-16,-2-4-1 0,-2-9 1 16,-2-4 27-16,2 0 111 15,1-6 51-15,1-7-133 16,0-2-26-16,0 3 10 15,2 4-16-15,1 2-12 16,-3 6-14-16,4 0-1 16,-2 3-8-16,1 11 7 15,1 2 1-15,-5 2 1 16,-1 3 0-16,-3 2 12 16,0-2 4-16,-6-2-4 15,-8-2-3-15,-2-1-8 16,-4-5 0-16,-1-5-1 15,-6-6-60-15,4-4-208 0,4-12-596 16</inkml:trace>
  <inkml:trace contextRef="#ctx0" brushRef="#br0" timeOffset="98243.7461">24913 4742 1681 0,'0'0'195'0,"0"0"-161"16,0 0-34-16,0 0-714 0</inkml:trace>
  <inkml:trace contextRef="#ctx0" brushRef="#br0" timeOffset="106371.0259">11108 8424 1333 0,'0'0'301'0,"0"0"-19"16,0 0-92-16,0 0-63 15,0 0-20-15,0 0-41 16,6 1-23-16,14-1 11 16,9 0 43-16,7-1-24 15,4-6-35-15,-1-2-17 0,-3-1-15 16,1 1-6-16,-5 1 0 15,-5-1-89-15,-4-5-151 16,-5 3-286-16,-9-3-572 0</inkml:trace>
  <inkml:trace contextRef="#ctx0" brushRef="#br0" timeOffset="106698.3037">11277 8102 1577 0,'0'0'239'0,"0"0"-157"16,0 0 32-16,0 0 26 16,103 12-44-16,-59-9-14 15,1 0-21-15,1-1 1 16,-4 0-17-16,-4 3-9 15,-3-1-10-15,-8 2-9 16,-3 1-16-16,-9 4 6 16,-3 3-6-16,-6 6 7 15,-6 7 0-15,0 7 5 16,-8 5 15-16,-11 6-11 16,-4 4-8-16,-7-3-9 15,-19 15-2-15,7-13-215 16,0-11-720-16</inkml:trace>
  <inkml:trace contextRef="#ctx0" brushRef="#br0" timeOffset="109880.4213">14105 8439 1174 0,'0'0'278'15,"0"0"-36"-15,0 0 34 16,0 0-60-16,0 0-93 16,0 0-48-16,0 0-38 15,20 19 76-15,15 9 6 0,8 9-17 16,6 1-35 0,3 2-33-16,-4-2-19 0,0-1 2 15,-5-3-10-15,-3-3-7 16,-7-2 0-16,-10-7 1 15,-5-3-1-15,-11-4-29 16,-7-5-153-16,-12-7-120 16,-13-3-222-16,-5 0-368 0</inkml:trace>
  <inkml:trace contextRef="#ctx0" brushRef="#br0" timeOffset="110308.0524">14111 8531 1543 0,'0'0'255'0,"0"0"-160"15,0 0 55-15,0 0-15 16,-9 84-15-16,9-56-43 15,0-5-25-15,0-1-21 16,0-3-18-16,0-5-4 16,3-6-7-16,-3-2 4 15,0-6 3-15,0 0 11 16,0-11 83-16,0-12-29 0,-6-12-51 16,-3-9-14-1,-2-10-8-15,5-3 1 0,5-5 4 16,1 5 4-16,0 9 4 15,7 11 23-15,8 15-13 16,5 9-11-16,5 13-11 16,6 0-2-16,9 18 12 15,2 10 2-15,2 7-13 16,3 4 0-16,1 0 0 16,16 11-1-16,-12-11-127 15,-5-11-650-15</inkml:trace>
  <inkml:trace contextRef="#ctx0" brushRef="#br0" timeOffset="112271.9061">14615 8744 978 0,'0'0'122'16,"0"0"-67"-16,89 71 84 15,4-5 49-15,48 31-23 16,30 17-11-16,21 9-9 16,5-2-54-16,-9-5-38 15,8-3-11-15,5 1 22 16,3-2-1-16,-1 4-3 0,-3-2-9 15,-10 0-11 1,-12-5-19-16,-11-3 33 0,-25-1 17 16,-33-21-35-16,-30-17-17 15,-31-19 2-15,-17-13-12 16,-6 2 0-16,-4-3-9 16,-7-1 6-16,-9-13 29 15,-5-7 18-15,0-6-4 16,0-4-8-16,0-3-14 15,0 0-11-15,0 0-8 16,0 0-7-16,0 0-1 16,0 0-20-16,0 0-120 15,-8-2-216-15,-9-3-860 0</inkml:trace>
  <inkml:trace contextRef="#ctx0" brushRef="#br0" timeOffset="113062.9199">18035 11272 791 0,'0'0'747'16,"0"0"-468"-16,0 0-30 15,0 0-83-15,0 0-107 16,0 0-33-16,0 0 49 16,-46 97 8-16,46-58-37 15,0 0-14-15,0-6-12 16,0-4-14-16,0-8-5 0,0-8 5 15,0-5-5-15,0-8 6 16,0 0 21-16,0-12 7 16,-9-18-22-16,-6-14-7 15,-3-10-6-15,-1-5 2 16,-1 0-2-16,8 9 6 16,6 9 6-16,6 16-11 15,0 11 5-15,8 11-6 16,14 3-1-16,5 11-7 15,6 12-2-15,3 6 1 16,-2 5 2-16,-3 1-2 0,-5-5 7 16,-7-1 2-1,-7-8-1-15,-5-7 0 16,-3-6 1-16,-3-6 0 0,-1-2 16 16,0-8 42-16,0-19-14 15,0-9-27-15,-1-6-9 16,1-5-2-16,0 8 3 15,14 6 1-15,4 12 1 16,5 13-10-16,0 8 7 16,6 5-7-16,0 17 1 15,4 8 4-15,0 4-6 16,0 0 0-16,-2 0 0 0,-2-3-7 16,9-1-87-1,-5-9-207-15,-6-9-460 0</inkml:trace>
  <inkml:trace contextRef="#ctx0" brushRef="#br0" timeOffset="114303.9137">18645 11029 1475 0,'0'0'313'15,"0"0"-50"-15,0 0-99 16,0 0-65-16,0 0-4 15,0 0-9-15,0 0 6 16,-92 56-31-16,83-31-9 16,3 2-17-16,4-2-22 0,2-5-11 15,0-1-1 1,13-6 0-16,3-5 4 0,1-8-5 16,-2 0-26-16,1-8-11 15,-3-12-5-15,-6-6 20 16,-2-2 6-16,-3-2 14 15,-2 1-7-15,0 4 8 16,0 6 1-16,0 5 1 16,0 8 29-16,-2 4 19 15,2 2-43-15,0 3-6 16,0 16-10-16,7 8 10 16,8 2 0-16,7 1 1 15,4-2 1-15,3-2-1 0,4-7 5 16,-1-8 2-16,-3-7 1 15,-6-4 0-15,-5-5 5 16,-7-16-2-16,-4-5-11 16,-4-6 0-16,-2-2 5 15,-1 0-6-15,3 4 0 16,2 6 0-16,1 8 1 16,1 5 0-16,0 8 7 15,2 3-7-15,5 4-1 16,4 14 7-16,3 3 9 15,4 8 11-15,1-3 6 16,2 2-16-16,0-3-5 0,2-3-11 16,-3-6 0-1,0-6-1-15,-1-10-41 0,-2 0-136 16,-4-21-69-16,-5-11 7 16,-6-11-63-16,-5-7 139 15,-4-3 102-15,0-2 61 16,0 8 19-16,0 10 133 15,-6 11 49-15,-3 10-41 16,0 11-45-16,-5 5-50 16,0 11-44-16,-3 13-15 15,4 7 3-15,0 5 4 16,8-1-6-16,4-1 2 16,1-5-1-16,1-9-7 15,8-6 5-15,3-8-5 16,-3-6 7-16,0-2 3 0,0-19-3 15,-5-6-7-15,1-2 0 16,-2-1 1-16,-2 3 25 16,-1 6 23-16,0 7 42 15,1 7-22-15,3 7-44 16,2 2-26-16,7 20-6 16,8 12 6-16,5 10 36 15,4 8-6-15,2 7-8 16,-3 2-2-16,-6 1 2 15,-7 0-11-15,-9-4-10 16,-7-4 4-16,-8-5-5 16,-20-5 0-16,-11-9 8 15,-7-7-8-15,-10-12 0 0,2-15 9 16,1-1-9-16,4-25 1 16,11-11 0-16,12-3-1 15,14-1-7-15,12 2 6 16,6 4-5-16,20 4 0 15,12 3-2-15,4 0 2 16,4 1 5-16,-3 1-7 16,-2 0 8-16,-6-1-1 15,-5 0-7-15,-7-3 8 16,-3 2 0-16,-3 3 2 16,-5 3 4-16,-5 7 16 15,-1 5 9-15,0 7-2 0,0 2-22 16,3 5-1-1,6 14-4-15,0 8 11 0,3 2 8 16,-3 5-9-16,-2-1-10 16,-4-4 4-16,-3-4-6 15,-1-8-11-15,-5-7-80 16,0-10-125-16,-5-16-55 16,-9-16-393-16,0-6-544 0</inkml:trace>
  <inkml:trace contextRef="#ctx0" brushRef="#br0" timeOffset="114441.3093">19437 10735 894 0,'0'0'488'16,"0"0"-349"-16,0 0-22 0,0 0-97 15,0 0-2 1,0 0-1-16,0 0-8 0,51 72-9 16,-17-33-31-1,-8-8-252-15,-1-7-795 0</inkml:trace>
  <inkml:trace contextRef="#ctx0" brushRef="#br0" timeOffset="115294.3466">19650 10880 1467 0,'0'0'292'16,"0"0"-1"-16,0 0-211 16,0 0-61-16,0 0 67 15,0 0 16-15,20 88-12 16,-8-57 13-16,-2 0-17 15,2-4-38-15,-3-6-27 0,-1-6-11 16,-2-5-9-16,1-9 5 16,0-1 21-16,4-14 9 15,4-12-20-15,3-3-11 16,4-1-5-16,-1 3-1 16,-2 6 1-16,-1 7 0 15,-1 6 8-15,-1 6 1 16,-1 2 0-16,7 0 7 15,4 11 2-15,6 3-1 16,7 3-5-16,6 0-6 16,3-3-5-16,2-2 0 15,1-8 0-15,-6-4-1 16,-9 0-5-16,-9-11-43 0,-13-11-16 16,-8-6 14-16,-6-5 24 15,0-2 14-15,-10 2 10 16,-5 0 2-16,1 6 0 15,1 7 0-15,1 9 19 16,2 6 16-16,-5 5-4 16,0 11-30-16,-1 14 7 15,-2 7-8-15,4 3 1 16,5 3 0-16,8-4-1 16,1-4 1-16,0-5-1 15,15-10 0-15,2-7 0 16,2-8 1-16,0-3-1 15,-1-16 0-15,-6-7-12 16,-3-1-5-16,-2-4 16 0,-3 3-1 16,-2 5 1-16,-2 5-7 15,0 5 8-15,0 6 12 16,0 7 2-16,0 0-14 16,1 12 0-16,4 7 0 15,4 5 7-15,7 0 4 16,4-2 0-16,4-3 1 15,3-6-3-15,-1-4-3 16,-2-9 2-16,-6 0-1 16,-5-12 1-16,-5-15-7 15,-8-10 4-15,0-12-5 16,-11-21-1-16,-13-28 0 16,2 2-7-16,0 10 8 15,6 17 0-15,8 38 0 0,-1 6 12 16,3 9 20-16,3 16-13 15,2 12-19-15,1 34 0 16,0 8 16-16,4 10 5 16,8 6-13-16,3-7-7 15,4 4 7-15,6-3-8 16,36 6-19-16,-5-14-251 16,4-17-923-16</inkml:trace>
  <inkml:trace contextRef="#ctx0" brushRef="#br0" timeOffset="115574.3181">21202 10880 1272 0,'0'0'732'0,"0"0"-656"15,0 0 41-15,46 95 48 16,-16-47 31-16,4 2-63 16,-7 4-70-16,-3-2-34 15,-6-2-22-15,-11-7-7 16,-4-7-6-16,-3-7-89 0,0-15-126 16,-7-14-7-1,-10-37-127-15,4-11-273 0,-2-7-168 16</inkml:trace>
  <inkml:trace contextRef="#ctx0" brushRef="#br0" timeOffset="115756.0097">21300 10751 1031 0,'0'0'314'0,"0"0"-87"15,0 0-6-15,64-79-10 16,-38 72-57-16,2 7-34 16,-2 0-10-16,0 16 0 15,-5 6-35-15,-5 7-27 16,-9 3-5-16,-5 4-20 15,-2 0-12-15,-7-3-11 16,-8 0 0-16,-11-2-145 16,7-9-143-16,3-10-415 0</inkml:trace>
  <inkml:trace contextRef="#ctx0" brushRef="#br0" timeOffset="116278.2413">21473 10735 1028 0,'0'0'532'15,"0"0"-332"-15,0 0-1 16,0 0-54-16,99-31-20 16,-62 31-20-16,3 7-23 15,0 9 17-15,-2 4-18 16,-10 2-29-16,-6 2-19 16,-14 0-7-16,-5 1-6 15,-3-3-5-15,-8-3-5 0,-9-5-2 16,-2-3-8-1,5-9 9-15,2-2-3 0,6-5-6 16,6-15-10-16,0-5-29 16,9-5-7-16,13-3 13 15,5 3 18-15,3 1 7 16,-2 4 7-16,-4 2 0 16,-3 7 0-16,-5 6 1 15,-9 3 0-15,-3 7 0 16,-3 0-1-16,-1 5-2 15,0 15 3-15,0 6 44 16,0 6-1-16,2 2-11 0,1-3-10 16,4 0-7-1,5-7-13-15,-1-6 5 0,-1-5-1 16,2-10 1-16,-2-3 8 16,2-2 2-16,-1-18-7 15,-2-6-2-15,-3-8-8 16,-1-5 1-16,-5-4-1 15,0 2 0-15,-11-1-6 16,-6 6-39-16,-5 10-42 16,0 14 11-16,3 12-87 15,5 12-61-15,4 10-60 16,9-1-336-16</inkml:trace>
  <inkml:trace contextRef="#ctx0" brushRef="#br0" timeOffset="116708.4393">22062 10369 1610 0,'0'0'206'16,"0"0"-145"-16,0 0-12 15,4 87 72-15,13-33-31 16,4 1 7-16,1 4-14 15,2-9-30-15,-1-3-11 16,-4-8-23-16,-6-10-11 16,-2-8-8-16,-5-9 1 15,-3-7 0-15,-3-5 35 0,0-10 77 16,0-10-75-16,0-3-29 16,0-2-3-16,0 4-4 15,7 7 7-15,1 6-8 16,1 5 0-16,3 3-1 15,-2 0 0-15,2 12-1 16,-2 5 0-16,-2 5 1 16,-3-1 0-16,-5 0 6 15,0 0 6-15,-9-2 3 16,-8-2-2-16,-2-3-4 16,-5-4-7-16,-3-7-2 15,0-3-22-15,-1-15-181 16,5-7-316-16,10-2-999 0</inkml:trace>
  <inkml:trace contextRef="#ctx0" brushRef="#br0" timeOffset="116842.9304">22455 10657 927 0,'0'0'947'15,"0"0"-850"-15,0 0-97 16,0 0-41-16,0 0-133 15,0 0-589-15</inkml:trace>
  <inkml:trace contextRef="#ctx0" brushRef="#br0" timeOffset="117119.7097">21695 11369 2074 0,'0'0'308'15,"0"0"-232"-15,81-8-5 16,11-16 102-16,34-12-60 16,8-3-57-16,-6 3-15 15,-32 8-21-15,-35 10-11 16,-18 6-8-16,-11 3 5 15,-3 1-6-15,-5 1-13 16,-15 6-103-16,-9 1-242 0,-2 0-462 16</inkml:trace>
  <inkml:trace contextRef="#ctx0" brushRef="#br0" timeOffset="117336.8313">21639 11730 1866 0,'0'0'367'0,"0"0"-283"16,0 0-25-16,153-8 176 15,-23-32-28-15,7-7-89 16,-7-4-29-16,-33 13-27 16,-39 13-27-16,-16 8-20 15,-11 5-14-15,-1 0-1 0,-2-3-6 16,-4 1-148-1,-15 2-454-15</inkml:trace>
  <inkml:trace contextRef="#ctx0" brushRef="#br0" timeOffset="118255.3783">14798 4609 798 0,'0'0'-283'0,"0"0"283"16,25-84-208-16,-6 74 155 16,-3 4 36-16,-9 6-35 0</inkml:trace>
  <inkml:trace contextRef="#ctx0" brushRef="#br0" timeOffset="118954.4537">13940 6396 133 0,'0'0'91'0,"0"0"-55"0,0 0-7 16,0 0-3-16,0 0-6 15,0 0 13-15,0 0 22 16,13-17-16-16,-13 17 20 16,0 0-4-16,-8 0-23 15,-19 7-32-15,3 3-8 16,-6 2-251-16</inkml:trace>
  <inkml:trace contextRef="#ctx0" brushRef="#br0" timeOffset="127140.1918">7725 6595 437 0,'0'0'0'0</inkml:trace>
  <inkml:trace contextRef="#ctx0" brushRef="#br0" timeOffset="133457.6745">5270 13691 1069 0,'0'0'164'0,"0"0"-16"16,0 0 33-16,0 0-44 15,0 0-51-15,0 0-7 16,3-16-35-16,21 8-15 16,9-5 15-16,8-1 7 15,9-3-7-15,1-2-21 16,2 2-15-16,1 1-7 16,-5 3 0-16,-7 3-1 15,-6 7-81-15,-14 3-146 16,-7 6-125-16,-12 4-183 0</inkml:trace>
  <inkml:trace contextRef="#ctx0" brushRef="#br0" timeOffset="133625.3014">5234 13955 1280 0,'0'0'165'0,"0"0"-53"15,0 0 72-15,0 0-57 16,0 0-49-16,0 0 15 15,136-58-21-15,-12 12-44 16,21-2-28-16,-31 14-59 16,-29 15-511-16</inkml:trace>
  <inkml:trace contextRef="#ctx0" brushRef="#br0" timeOffset="147491.759">12197 5886 849 0,'0'0'142'15,"0"0"-60"-15,0 0 118 16,0 0-97-16,0 0-39 16,-15-24 2-16,10 22-16 15,1-2-9-15,0 1-1 16,-1 0 14-16,1-2-13 15,-1 2-25-15,1 2-4 0,-3-2 7 16,0 1-12-16,-2-1 3 16,-1 2-4-16,1-1 2 15,-2 2 19-15,-2-2 13 16,-2 2-12-16,0 0-5 16,-4 0-8-16,-2 0-9 15,0 0 7-15,-3 0-4 16,-1 0 1-16,-3 0-1 15,-2 2 0-15,3 3 1 16,-1-1 11-16,-1 2-6 16,2-1 0-16,2 2-9 15,-4 0-5-15,-2 3 0 0,-5 2 0 16,-1 0 0-16,-5 2 0 16,-1 2 6-16,1 1 1 15,2-1-8-15,0 1 0 16,4 0 0-16,3 0-1 15,3-1 1-15,4-1 0 16,2 2 0-16,1 0 1 16,2 2-1-16,1 1 1 15,3 1 0-15,0 1 0 16,4 2-1-16,-1 1 1 16,1-1-1-16,3 1 1 15,-2 0-1-15,2 2 2 16,2 0-2-16,-1 4 6 0,3 2-6 15,3 3 1-15,2-1 6 16,1 0-6-16,0 1 0 16,0 0 0-16,6-3 1 15,5 2-1-15,3 1 1 16,2-2 4-16,4 4-6 16,2-1 1-16,2 4 1 15,1-4-1-15,0 0 0 16,1-1 0-16,1 0 9 15,0-3-8-15,0-6 5 16,-2 0-6-16,2-3 0 16,-4-3 1-16,0-2 5 15,-1-4-6-15,-1-2 1 16,-2-4-1-16,0 0 0 16,-3-2 1-16,2 1-1 0,-3-2-1 15,3 0 1-15,1 2 0 16,-1 0 0-16,5 2 0 15,-1 0-1-15,2 4 1 16,3-1 0-16,1 1-1 16,0 2 0-16,-2-3 0 15,4 4 2-15,-4-4-1 16,-1-1-1-16,1-2 6 16,-3-3-5-16,-3 0-1 15,1-6 2-15,-1 2 5 16,-1-3-6-16,2 0 6 15,-1 0-1-15,3 0-5 16,-1 0 5-16,1 0-5 16,-2-3 7-16,1-5-2 0,2-1 0 15,0-2 2-15,1 0-7 16,2-1 5-16,2-1 1 16,-1 1-1-16,0 2-5 15,0 3 0-15,0 0-1 16,1 3 1-16,-1 1 1 15,1 2-1-15,-1 1-1 16,-1 0 1-16,3 0 0 16,-3 0 0-16,3 0 0 15,1 0-1-15,0 5 1 16,2 1 0-16,0 2 0 0,1 1 0 16,2-2-1-1,-1 2 0-15,2-2 0 0,1 0 1 16,-2-1-1-16,-2 1 0 15,1-2 0-15,-4 1 1 16,2-1-1-16,-2 1 0 16,1-2 0-16,-1 2 0 15,0-2 0-15,-1-1 0 16,-2 0 0-16,1 0 1 16,-3-3-1-16,0 3 1 15,1-3 0-15,-2 0-1 16,-1 0 0-16,1 0 1 15,1 0-1-15,0 0 1 0,3 0 1 16,1 0-1 0,1-6 6-16,2 0-1 0,0-1-5 15,2 0 0-15,1 0 5 16,3-1 0-16,0-1-6 16,-1 1 0-16,0 1 1 15,0-1-1-15,0 3 0 16,-4 2 1-16,-1 0-1 15,-3 3 0-15,-2 0 1 16,-1 0-1-16,-2 0 0 16,-5 2 0-16,4 2 0 15,-2-1 0-15,-1 1 0 16,-2-1 1-16,2-3-1 16,0 0 1-16,0 0 9 15,1 0 4-15,1 0-2 0,0-5 5 16,-1-3 4-1,0-3-2-15,2-1 1 0,-5-5-1 16,4 0-1-16,-3-3 1 16,-2-5-7-16,-1 0 0 15,2-4 1-15,-6-3-4 16,2-1 0-16,-3-4-3 16,-1 1 0-16,0-1-5 15,-3-1 8-15,0 4 3 16,-5-2 7-16,1 2 9 15,-1 2 2-15,-3 1 0 16,0-1-6-16,0 0 0 16,-4-2 6-16,-5-1-11 15,-4-2-1-15,-1-2-8 0,-3-1-1 16,-4-4 2-16,-1 2 4 16,-3 2 3-16,1 1 3 15,-5 3 2-15,3 0 0 16,-3 2-7-16,2 1 4 15,-1-1-5-15,1 1-3 16,2 0-2-16,1 4 8 16,-1-1-3-16,1 4-7 15,-3 1-7-15,-1-1 6 16,1 4-1-16,-4-2-5 16,-4 1 7-16,-1 3-8 15,-3-2 1-15,-4 2 0 16,-2 3-1-16,-2 3 1 0,-1 1 0 15,-1 4-1 1,-3-1 0-16,7 3-1 0,-1 2 0 16,5-1 1-16,3 1-1 15,5 0 1-15,0 0 0 16,6 1 1-16,-1 1 5 16,5 0-6-16,1 1 1 15,1 2 0-15,2 0 6 16,0 0-7-16,0 0-1 15,-1 0 1-15,-4 0 0 16,-1 0 0-16,-1 0 0 16,2 0 0-16,0 0 0 15,2 4 0-15,4-3 1 0,0 0-1 16,2-1 0-16,4 0 0 16,0 0 0-16,0 0 0 15,3 0 1-15,1 0-1 16,1 0-15-16,4 0-36 15,0 0-34-15,3 0-78 16,0 3-216-16,-3-1-523 0</inkml:trace>
  <inkml:trace contextRef="#ctx0" brushRef="#br0" timeOffset="154127.9051">6177 15037 1160 0,'0'0'148'0,"0"0"-81"16,0 0 50-16,0 0-31 15,0 0-23-15,0 0-22 16,58-6 15-16,2 6 20 16,25 3 27-16,19 20-15 15,-5 0-5-15,-19 0-31 16,-22-2-21-16,-13-2 0 15,6 1 1-15,9 4-4 0,10 5-13 16,-5-2 6-16,1-2-5 16,-5-2 3-1,-3-1-2-15,-4-2-8 0,1-3 7 16,-2-5 11-16,1 0 7 16,-1-3-5-16,2-1 0 15,0-4 2-15,2-1 3 16,-1-3-9-16,-1 0-1 15,1 0 6-15,-5-10-12 16,5-1 0-16,-2-5-5 16,-2-4 6-16,2-1-2 15,-2-3 1-15,0-2 1 16,-6-1 3-16,-3-3-1 16,-4 4 3-16,-6-4-1 15,-3-2-1-15,-5 2-3 0,-3-4 2 16,-3-2 5-16,-3-3-7 15,-1-2-7-15,0 0-6 16,-3 0 2-16,-3 2-1 16,0 1 1-16,-2-1-2 15,-4 3 0-15,-3-4 1 16,0 1 1-16,0-6-7 16,-3 1 8-16,-6-2-8 15,0 0 1-15,0 0-2 16,-1 5 0-16,1 1 0 15,-3 3 0-15,-3 2 0 16,-1 2 1-16,-4 1-1 16,-2 1 2-16,-5 0-1 0,-1-1 6 15,-4 1-6-15,-2 2-1 16,-3 2 1-16,0 2 0 16,-2 2 0-16,-4-1 1 15,-1 4 5-15,1 1-6 16,-3 2-1-16,1 5 1 15,-3 1-1-15,1 3 0 16,-2 3-1-16,1 2 0 16,1 1 0-16,-2 2-1 15,1 0 2-15,1 0 0 16,-2 0-2-16,-1 0 2 16,0 0-1-16,-4 2 0 15,3 1 1-15,-3 2 0 0,1-1 0 16,-1 0 0-1,-1-1 0-15,4 2 1 0,-1 0-1 16,0 2 0-16,4 1 1 16,-1 1-1-16,2 1 0 15,1 0 0-15,3 2 0 16,0-3 2-16,1 2-2 16,-1 0-1-16,-2 2 0 15,3 1 1-15,-7 2-1 16,0 2 0-16,1 2 1 15,-3 3 0-15,-1-1-1 16,1 1 0-16,-1 0 0 0,3 1 0 16,4 0 1-1,5-2 0-15,0 0 0 0,7 0 0 16,3 3 0-16,5 0-1 16,3 2 0-16,5 5 1 15,4 2-8-15,3 4 7 16,6 4 0-16,3 1 1 15,1 1-1-15,0 3-7 16,0 0 8-16,5-1 0 16,5 3 0-16,3 1-1 15,-1-3 0-15,6 2 1 16,-2-2 0-16,7-3 2 16,-1-3-1-16,6-5 5 15,1-2-4-15,5-4 4 0,2-3 1 16,8-2 0-1,2-5 5-15,7-3 0 0,2-5 8 16,2-4 11-16,1-3-4 16,-3-5-1-16,-2 0-4 15,-5 0-10-15,-6 0-3 16,-6-6-7-16,-3-4 7 16,-5 4-3-16,-4-3-5 15,-3 2 0-15,-7 3 0 16,-3-2 0-16,-6 5-1 15,-2 1-2-15,0 0-43 16,0 4-84-16,0 30-65 16,-2 0-292-16,-1-1-403 0</inkml:trace>
  <inkml:trace contextRef="#ctx0" brushRef="#br0" timeOffset="155992.1732">10690 13179 1388 0,'0'0'223'0,"0"0"39"16,0 0-37-16,0 0-91 16,0 0-74-16,0 0-26 15,-55 62 35-15,52-15 9 16,2 6-20-16,1 0-21 15,0 0-20-15,0-3-16 16,0-2 5-16,0-6-6 16,0-6 0-16,0-6-36 15,0-10-118-15,0-4-32 16,0-9-136-16,-10-7 23 0,-6 0-71 16,-9-12-189-1,-8-5 324-15,-4-4 235 16,-5-1 91-16,3 3 159 0,4 7-21 15,9 3 97 1,11 5-34-16,10 4-98 0,5 0-146 16,8 8-33-16,18 8 61 15,11 3 29-15,5 1-30 16,8-3-38-16,3 0-18 16,2-3-2-16,0-4-4 15,-4-4-12-15,-8-6 0 16,-7 0 0-16,-9-6 1 15,-10-15 4-15,-6-5-5 16,-8-7 6-16,-1-3-6 16,-2 2 5-16,0 5-5 0,0 8 26 15,0 10 59-15,0 11 11 16,0 0-68-16,0 18-28 16,7 11 11-16,-1 10 37 15,0 3 9-15,-2 3-25 16,-1 1-24-16,-1-5-9 15,-2-5 0-15,0-9-182 16,0-10-285-16,-3-17-978 0</inkml:trace>
  <inkml:trace contextRef="#ctx0" brushRef="#br0" timeOffset="156404.7088">10617 12448 1181 0,'0'0'278'0,"0"0"16"15,0 0-49 1,-71-77-47-16,51 67-38 0,5 10-22 16,-2 3-42-16,0 22-59 15,1 14 14-15,4 8 4 16,4 6-23-16,8 2-12 15,3-1-12-15,20-3-8 16,10-7 0-16,9-7 0 16,7-12-77-16,9-14-190 15,13-16 34-15,-13-16-242 16,-14-9-238-16</inkml:trace>
  <inkml:trace contextRef="#ctx0" brushRef="#br0" timeOffset="156705.246">10834 12364 1003 0,'0'0'378'0,"0"0"-77"0,0 0-95 16,0 0-119-16,0 0 8 15,-42 75 8-15,36-32-28 16,6 4-16-16,0 0-19 16,9-6-15-16,9-7-13 15,1-12-10-15,0-10-1 16,-5-10 5-16,-2-2 11 15,-3-16 16-15,0-15-9 16,-2-5-17-16,-4-6-5 16,-3-2-1-16,0 3-1 15,-2 5 1-15,-8 9 5 16,0 13-6-16,0 7-1 16,4 7-29-16,1 4-59 0,5 13-16 15,3 12-80-15,12-5-132 16,0-4-255-16</inkml:trace>
  <inkml:trace contextRef="#ctx0" brushRef="#br0" timeOffset="157407.9949">10998 12348 1172 0,'0'0'329'0,"0"0"27"15,0 0-198-15,0 0-114 16,0 0 0-16,0 0 62 15,7 90-23-15,4-53-18 16,2-4-10-16,-2-4-25 0,-2-6-20 16,1-7-9-16,-4-8 1 15,-3-8 7-15,1 0 28 16,2-11 89-16,3-12-82 16,2-4-34-16,5-2-9 15,0 0 5-15,7 5-6 16,2 4 0-16,-2 7 0 15,2 5-1-15,2 5 0 16,3 3-10-16,1 0 10 16,6 0 1-16,3 4 0 15,-2-3-22-15,-2-1-78 16,-6 0-31-16,-4-7 11 16,-7-8-2-16,-6-4 5 0,-7-5 30 15,-6-3 51 1,0-3 22-16,0 2 12 0,-2 2 2 15,-7 4 40-15,-4 5 46 16,2 9 7-16,-4 8-12 16,-6 0-48-16,-2 15-18 15,-3 14 22-15,4 5-3 16,0 6 15-16,8 4-11 16,8 0-16-16,6-3-10 15,0-7-6-15,18-5-5 16,6-13 0-16,3-10 1 15,1-6-1-15,-1-13 8 16,-3-15-7-16,-5-9-1 16,-6-8 1-16,-5-7-1 0,-8-19 5 15,0-18-6-15,-4 6-2 16,-7 9 1-16,-2 19 0 16,10 21-4-16,-4 7 5 15,3 4 19-15,1 12 33 16,3 11 13-16,0 0-45 15,0 17-20-15,0 11 0 16,11 8 5-16,5 8-3 16,4 3-1-16,3-3 0 15,3-3-1-15,13-2-107 16,-5-13-217-16,-5-11-694 0</inkml:trace>
  <inkml:trace contextRef="#ctx0" brushRef="#br0" timeOffset="157762.1565">11748 11788 1177 0,'0'0'305'16,"0"0"-185"-16,0 0-77 16,0 0 114-16,0 0-32 15,34 96-33-15,-23-64-29 16,-2-1-26-16,-3-3-11 15,1-7-10-15,-5-6-15 0,2-8 0 16,-3-7 7 0,-1 0 86-16,2-13 68 0,0-11-103 15,2-7-26-15,2-3 1 16,3 1 27-16,0 3-4 16,1 7-4-16,2 10-5 15,-1 10-24-15,9 3-18 16,3 11-6-16,4 15 6 15,3 10 9-15,0 7-7 16,4 7-2-16,6 4-5 16,42 21-1-16,-7-13-175 15,-1-12-483-15</inkml:trace>
  <inkml:trace contextRef="#ctx0" brushRef="#br0" timeOffset="158204.9063">13217 13109 1410 0,'0'0'323'0,"0"0"27"15,0 0-92-15,0 0-10 16,0 0-63-16,0 0-77 15,0 0-70-15,-63-25-32 16,66 62 9-16,11 11 38 16,4 8-7-16,1 2-24 15,-1 2-8-15,-2-2-13 16,-6-1-1-16,-3-4-11 16,-7-5-75-16,0-7-92 15,-15-8-165-15,-19-18-35 16,2-8-185-16,2-7-297 0</inkml:trace>
  <inkml:trace contextRef="#ctx0" brushRef="#br0" timeOffset="158507.1957">13025 13528 1144 0,'0'0'296'15,"0"0"6"-15,0 0-198 16,0 0-67-16,0 0 141 16,0 0-35-16,113 43-44 15,-62-30-29-15,4-2-32 16,3-6-24-16,-1-4-1 15,-6-1-11-15,-8-5-1 0,-6-15 11 16,-13-5-12 0,-11-8-1-16,-7-4 0 15,-6 1 1-15,0 2 0 0,-4 7 7 16,-2 10 29-16,1 8 98 16,2 9-79-16,2 4-43 15,-1 18-12-15,2 8 9 16,0 3 7-16,0 4-2 15,0-1-9-15,0-5-5 16,0-7 0-16,3-15-175 16,0-6-296-16,0-3-557 0</inkml:trace>
  <inkml:trace contextRef="#ctx0" brushRef="#br0" timeOffset="159084.6333">13372 12317 1506 0,'0'0'261'0,"0"0"-56"16,0 0-24-16,0 76-57 15,0-43-3-15,3-1-63 16,4-1-21-16,1-4-21 15,-2-5-10-15,-3-7-5 16,-1-6 0-16,-2-9 0 16,0 0 21-16,0-20-7 15,-15-10-14-15,-3-10 5 16,-6-7-5-16,-1-6-1 0,1 0 6 16,4 5-6-16,6 7 1 15,5 17 4-15,9 11 72 16,0 11-50-16,22 2-27 15,8 20 1-15,5 10 12 16,1 5 6-16,0 5 20 16,-3-1-9-16,-5-2-11 15,-5-6-13-15,-7-7-5 16,-6-9-1-16,-5-7 1 16,-4-8 10-16,-1 0 11 15,0-20 33-15,0-9-35 16,-4-9-14-16,-2-9-5 15,1-3 0-15,4 2-1 0,1 8 1 16,0 14-1-16,3 11 1 16,9 12-1-16,4 3-1 15,5 16 0-15,5 10 0 16,2 6 1-16,3 4 0 16,2-1 0-16,3-1-18 15,2-4-110-15,18-8-170 16,-10-6-169-16,-6-11-248 0</inkml:trace>
  <inkml:trace contextRef="#ctx0" brushRef="#br0" timeOffset="160084.5499">13954 12122 1129 0,'0'0'275'0,"0"0"42"16,0 0-47-16,0 0-72 15,0 0-80-15,0 0-72 16,0 0-19-16,-70 4 51 15,57 27 10-15,2 5-5 16,5 1-32-16,6 2-26 16,0-6-16-16,9-5-8 15,10-8 0-15,1-9-1 16,2-8 1-16,-1-3 5 16,-3-10 0-16,0-14 0 15,-6-9-5-15,-2-6-1 16,-4-6 0-16,-1 0 0 0,-2 3-1 15,-2 6-6-15,1 11 7 16,-1 11 0-16,2 14 0 16,1 0-10-16,3 17-4 15,5 9 13-15,4 9-1 16,5-1 1-16,7 1 1 16,5-3-1-16,6-5-5 15,1-11-72-15,2-9-40 16,-2-7 8-16,-6-2-13 15,-7-18-5-15,-12-8-58 16,-11-8 68-16,-4-3 53 16,-5-4 38-16,-15-1 8 15,-2 10 19-15,-1 7 27 16,3 11 46-16,2 14-10 16,1 2-38-16,4 9-5 0,1 15 11 15,5 2-6-15,4 8-3 16,3-2-13-16,0-3-8 15,6-1 10-15,5-10-10 16,1-6 0-16,-1-9 0 16,-1-3 5-16,-4-10 10 15,0-9-5-15,-3-8-5 16,-1-3 16-16,-1 2 44 16,-1 4 12-16,0 6 2 15,2 12 9-15,3 6-56 16,3 9-33-16,4 20 0 15,7 11 5-15,2 10 26 16,2 6-3-16,-1 4 54 16,-4 2-27-16,-6 1-32 15,-8-2-14-15,-4-5-8 0,-4-4-1 16,-17-7 2-16,-3-10 4 16,-3-11-5-16,2-14 5 15,2-10-5-15,10-11 11 16,4-21-12-16,9-14-12 15,0-11-15-15,21-4-8 16,9-4-2-16,4 4 0 16,2 3 15-16,-2 6 10 15,-4 5 0-15,-6 5 3 16,-6 2 9-16,-8 5 0 0,-4 6 0 16,-3 3 0-1,-3 6 0-15,0 8 0 0,0 2 12 16,0 6 9-16,0 4 10 15,0 0-24-15,0 7-7 16,0 12 0-16,0 8 0 16,0 5 8-16,0 2 20 15,7 4 2-15,6-4-3 16,1 0-5-16,3-4-12 16,0-4-9-16,0-2 1 15,-2-7-2-15,0-6-92 16,-3-4-126-16,-5-7-349 0</inkml:trace>
  <inkml:trace contextRef="#ctx0" brushRef="#br0" timeOffset="160240.9316">14882 12151 1525 0,'0'0'297'0,"0"0"-70"15,0 0-164-15,0 0-63 16,0 0-48-16,0 0-702 0</inkml:trace>
  <inkml:trace contextRef="#ctx0" brushRef="#br0" timeOffset="188174.5149">3192 16662 849 0,'0'0'166'0,"0"0"11"15,0 0-14-15,0 0 4 16,0 0-40-16,0 0 22 15,-83-33-44-15,62 27-18 16,6 3-13-16,-4 0-8 16,1 1-20-16,1 2 4 15,-2 0-17-15,1 0-15 16,-6 6-1-16,2 4-2 16,-5 4 6-16,2 2 3 15,-3 3 1-15,-3 3-10 16,-1 2 4-16,0-1-3 15,3 2-4-15,-1-1 3 16,4 0-6-16,1 1-8 16,1-1 8-16,3 2-1 0,0-1-7 15,5 1 5-15,1 3-5 16,0-4 0-16,1 2 0 16,1 3-1-16,1 1 0 15,-1 2 2-15,2-2 5 16,2 1-7-16,1-1 1 15,5 0-1-15,1-2 1 16,2 1-1-16,0 1 0 16,0 1-1-16,0 1 0 15,9 0 0-15,1 0 1 16,2-2 1-16,3 0 0 16,0 2-1-16,0-1 1 15,5 3-1-15,-1-1 1 0,0-1 0 16,1 2 0-16,-1 1 0 15,8 5 0-15,-2-2-1 16,3-1 2-16,2 0-1 16,0-3 5-16,1-1 0 15,1-5 2-15,-1-1-1 16,0-3-5-16,1-1 5 16,-1-4-6-16,0-4 11 15,1-3-2-15,-4-3 2 16,3-3 3-16,-2-3 5 15,-3-1-4-15,-1-3 6 16,-3 3-2-16,2-3-5 0,-2 0 1 16,-1 0-7-1,3 0 7-15,-2 0 8 0,2 0 1 16,-1-7-1-16,-1-2 0 16,2-2 11-16,-2-4-4 15,1-2-6-15,0-2 2 16,1-1-9-16,0-1-4 15,-2-1-2-15,-1 1-3 16,-1-4-2-16,0-2 4 16,-3-4-2-16,1 2-3 15,-3-4 7-15,-2-4 2 16,-1-1-14-16,-1-4 14 16,-3 3-7-16,-2-3-8 0,-3 2 2 15,-3-1 4-15,0-1-6 16,0 0 1-16,-6 0 0 15,-7-2-1-15,-2-2 2 16,-4 2 7-16,0-3-8 16,-2-2 7-16,3-2-7 15,-3 0 1-15,3-2-1 16,-5 2 5-16,2 1-5 16,-1 5-1-16,1 3 1 15,-1 3 1-15,2 0-2 16,1 5 7-16,-3 0-6 15,7 5 0-15,-4 3 0 16,3-1 0-16,-1 7-1 16,3 1 0-16,-2 3 0 15,2 3 2-15,1 2-1 0,1 5 0 16,3 1 0-16,-3 3 1 16,2 2-2-16,-5 0 0 15,1 0 1-15,-3 0-1 16,-4 7-1-16,3 1 1 15,-3 1 0-15,4 2-1 16,-2 0 1-16,4 1-1 16,2-3-5-16,2 1 4 15,4-2-35-15,5 1-42 16,1 2-49-16,1 5-147 16,0-2-246-16,0-8-770 0</inkml:trace>
  <inkml:trace contextRef="#ctx0" brushRef="#br0" timeOffset="193679.3909">9156 14807 1144 0,'0'0'162'0,"0"0"-39"15,0 0 85-15,0 0 23 16,0 0-32-16,0 0-72 16,-35-53-43-16,35 53-53 15,0 19-25-15,0 22-6 16,0 7 1-16,9 9 16 15,3 7 4-15,5-10 0 16,0 4 8-16,0-7-5 16,2-7-7-16,-1-10-4 15,-2-6-6-15,2-6-6 16,-1-10 5-16,8-4 3 16,5-8 14-16,9 0 10 0,23-8 1 15,30-12-19-15,24 1 2 16,7 4-10-16,-3 7-6 15,-13 8-1-15,-13 2 1 16,0 10 12-16,-4 4 5 16,4 0-1-16,3 2-7 15,10-3 4-15,14-2 6 16,6 0 15-16,7-4-14 16,7 2-6-16,4-2-8 15,4-1 3-15,-2 1-1 16,4-1 3-16,-5 0 0 15,-3-1-1-15,-3 0-2 16,-9 0 3-16,-3-2-12 16,-5 3 11-16,-4-3-5 15,-9 2 0-15,-7 0 4 0,-7-3-9 16,-5 1 10-16,-15 0-5 16,-14-2-5-16,-14 1 0 15,-3-1 6-15,4 2-7 16,5 0 0-16,3 1 9 15,-7 1-8-15,-5-1-1 16,-3 1 0-16,-6-2 0 16,-4 1 1-16,0-2 0 15,-5-1-1-15,-1-2 1 16,0-1 0-16,-5 0 0 16,6 0 5-16,-2-5 0 15,5-9 8-15,6-7 2 0,4-7-8 16,8-5-7-16,2-6-1 15,3-2 0-15,-1-2-1 16,4-2 1-16,-4-2 0 16,-1-1 1-16,0-2-1 15,3-14 0-15,2-19 1 16,4-16 0-16,-6-6 0 16,-13 18 8-16,-11 20-7 15,-13 22-1-15,-2 3 8 16,-2-6-8-16,0-4-1 15,-3-6-1-15,-5 7 1 0,-3 6-1 16,-2 4 1 0,0 6 0-16,0 5 0 0,-9 3 0 15,-2 4 0-15,-2 5 0 16,-1 0-1-16,-5 4 1 16,-3 0-1-16,-6 1 0 15,-7 1 1-15,-8-2-1 16,-8 2 0-16,-7 1 1 15,-4 0-1-15,-6 1 0 16,1 1 1-16,-4 2 1 16,-1 2 0-16,-1 0 0 15,-3 2-1-15,0 2-1 16,-3 0 0-16,1 1 0 16,1 0 0-16,-1 0 1 15,-10 0-1-15,-12 0 0 0,-13 0 1 16,-1 0 0-16,4 0 0 15,10 0 0-15,9 0 0 16,-2 0 0-16,2-2 6 16,2-1-6-16,4-2 0 15,2-2-1-15,2-1-1 16,-3-1 1-16,-1-1 0 16,-1 0 1-16,10 1-1 15,13-1 1-15,12 3 0 16,5-3 0-16,-8 1 0 15,-7-2-1-15,-10 0 1 16,-1-1 0-16,0 4-12 16,0-1 4-16,-2 4 7 15,0 2-7-15,2 1 7 0,-2 2-7 16,1 0 2-16,-2 0 5 16,1 0-1-16,-1 7-4 15,0-1 6-15,4 0-1 16,-5-1-1-16,3 1 1 15,-3 0 0-15,-1-3 1 16,0 4-1-16,4-5 0 16,4 3 0-16,3-5 1 15,3 3-1-15,4 1 0 16,-1-1 0-16,-1 1 0 16,-4 1 1-16,1 3 0 15,-6 1-1-15,0 2 1 16,1 0 0-16,2 3-1 15,4-3 1-15,5 0 0 16,7-2 0-16,3-1 0 0,8 0 0 16,10-3 0-16,2-1 0 15,3 1 0-15,1 0 0 16,-1 0 0-16,-1 1-1 16,-3 0 0-16,4 1 0 15,-3 0-1-15,0-1-4 16,1-2 6-16,3 3-1 15,3-3 0-15,4-1 1 16,3 1-1-16,3-2 0 16,2 0 1-16,3 0-1 15,1 1 0-15,2-1 1 0,0 1-2 16,1 7-5 0,-1 4 5-16,3 8-7 0,0 9 8 15,0 8-1 1,5 7-4-16,8 8 5 0,0 5 1 15,2 4 1-15,0 2 1 16,-3-1-1-16,1 1 0 16,-2 2-1-16,1-3-6 15,-2 3 6-15,1-1 0 16,-1-4 2-16,-1-6-1 16,2-8 8-16,-1-9-8 15,0-8 1-15,1-9 4 0,2-2 0 16,-1-4-5-1,3-4 6-15,3-2-1 16,0 0 6-16,6-3 3 0,-2-1-4 16,4-2 1-16,-3-1-11 15,2-2-1-15,1 0 0 16,-3 4-2-16,10 9-61 16,-8 0-216-16,-3 0-530 0</inkml:trace>
  <inkml:trace contextRef="#ctx0" brushRef="#br0" timeOffset="196944.6344">9585 16783 479 0,'0'0'95'0,"0"0"-37"16,0 0 56-16,0 0-65 0,0 0-27 16,0 0-12-1,-91 6-4-15,75-1-5 0,-2 3 6 16,1 1 2-16,-2 2 24 15,-2 0-19-15,0 5-5 16,-4 1-9-16,0 3 0 16,-4 3-17-16,1 4-22 15,-2 4-25-15,3 0-10 16,-1 4 7-16,3 5-1 16,2 2 16-16,2 2 19 15,5 2 21-15,4 3 12 16,3-1 0-16,4 2 6 15,5 1-4-15,0 2 4 16,0 3 5-16,3 2 6 16,8 3-2-16,3 4 9 0,5 2-12 15,3-1-11-15,5 0 0 16,4-1 0-16,4-5-1 16,3-6-15-16,22 1-16 15,-8-11-47-15,-6-15-100 0</inkml:trace>
  <inkml:trace contextRef="#ctx0" brushRef="#br0" timeOffset="197240.1081">9919 16929 123 0,'0'0'75'0,"0"0"-75"16,-82-51-28-16,54 35-93 0</inkml:trace>
  <inkml:trace contextRef="#ctx0" brushRef="#br0" timeOffset="197667.9016">9691 16825 52 0,'0'0'121'0,"0"0"-67"16,0 0-34-16,0 0 23 15,0 0 55-15,0 0 5 16,0 0-21-16,-85 2 3 15,83 3-1-15,-1-2-18 16,2-1-7-16,-1 2 6 16,2-4 6-16,0 0 9 15,0 0-5-15,0 0-16 16,-1 0-2-16,1 0-2 16,0 0-20-16,-2 0 14 15,2 1-11-15,0-1-9 16,0 0 0-16,0 0-7 15,0 0 4-15,0 0-9 16,0 0-9-16,0 0-6 0,0 0 4 16,0 0 2-16,0 0-8 15,-1 0 0-15,1 0 2 16,0 0 4-16,0 2-6 16,0-2 0-16,0 0 0 15,0 0 0-15,0 0 0 16,0 0 0-16,0 0 0 15,0 0 0-15,0 0 0 0,0 0 0 16,0 0 0 0,0 0 0-16,0 0 0 15,0 1 0-15,0 6-1 0,0-4-66 16,0 3-172 0,0-3-675-16</inkml:trace>
  <inkml:trace contextRef="#ctx0" brushRef="#br0" timeOffset="199589.242">17045 16836 348 0,'0'0'119'16,"0"0"-82"-16,0 0 27 15,0 0 48-15,0 0-38 16,0 0-42-16,0 0-15 16,-85-4-1-16,71 4-3 15,-1 0-5-15,0 0 3 0,-3 6-9 16,0 1 6-16,-1 3-8 15,-3 1 1-15,0 2-1 16,0 2-1-16,-1-1-18 16,-3 2-17-16,3-1-28 15,-2-1 25-15,0 1 29 16,0 1 9-16,1 1-1 16,0 0-6-16,5 1 7 15,-2 2 1-15,3 1 0 16,1 5-1-16,3-4 1 15,0 5-1-15,2-1 0 16,3 0 0-16,3 2 0 16,0 1 0-16,3-2 1 0,2 4 1 15,1-2 12 1,0 0 6-16,0 2-2 0,1 3-11 16,8-1-5-16,0 1 0 15,5 1-1-15,-2 0 1 16,4 1-1-16,-2-1 0 15,5 0 0-15,-1 3 1 16,1-4-1-16,2 3 0 16,-1-2 0-16,0 1-1 15,3-2 0-15,-3 2-8 16,5-4-10-16,-2-2 5 16,4-4-12-16,-1-5-6 15,3-4 0-15,1-5-7 0,13-2-11 16,-7-3-38-1,-4-3-12-15</inkml:trace>
  <inkml:trace contextRef="#ctx0" brushRef="#br0" timeOffset="200273.1071">17526 17198 494 0,'0'0'133'16,"0"0"-94"-16,-37-92 60 15,21 55-24-15,-2 4 9 16,3 4-35-16,-3 6-21 16,1 3-1-16,0 2 8 15,0 2-5-15,-2 3-8 16,-2 4-6-16,0-1-7 0,-1 4-2 15,1 2 2-15,0 2-2 16,-3-1-6-16,2 3 5 16,-1 0-4-16,4 0-2 15,-2 0 0-15,3 0 6 16,5 0 11-16,2 3 6 16,1-1 18-16,4-1 18 15,3-1-2-15,0 2 11 16,3-2-24-16,0 0 11 15,0 1 3-15,0-1-3 16,0 0 5-16,0 0 31 16,0 0-11-16,0 2-11 15,0-2-9-15,-2 1-3 16,2-1-2-16,0 0-7 16,0 2-12-16,0-2-11 0,0 0 7 15,0 0-11-15,0 0-12 16,0 0 3-16,0 0-11 15,0 0 0-15,-1 0-1 16,1 1 1-16,-3 1-2 16,3 6-8-16,-7 1-78 15,1 1-235-15,-1-6-717 0</inkml:trace>
  <inkml:trace contextRef="#ctx0" brushRef="#br0" timeOffset="204838.393">12630 16874 606 0,'0'0'243'0,"0"0"-106"15,0 0 35-15,0 0 0 16,0 0-53-16,0 0-10 16,-6-8-21-16,6 8-23 0,0 0-21 15,0 0-16-15,0 0-8 16,0 8-1-16,0 6 32 15,0 6 7-15,0 3 5 16,4 7-20-16,3 6-6 16,-2 1 15-16,4 8-7 15,-1 1-8-15,2 2-3 16,-1-2-4-16,1 0-2 16,3-4-2-16,-2-1 1 15,1-2-5-15,0-1-2 0,-2-1 14 16,1-1-6-1,-2 0-1-15,-3-2-7 0,0-6 1 16,-2 0 5-16,0-1 6 16,-1-1-11-16,-3 1 1 15,0-5 1-15,0 1 5 16,0 2-1-16,0 0-2 16,0 0-10-16,0 0-3 15,0-1 6-15,0 0-11 16,0 0-1-16,0 0 3 15,0 1 2-15,0-4 4 16,0 2-3-16,0-7-2 16,0-2-8-16,0-4 5 15,0-2 4-15,0-5-10 16,0-2-1-16,0-1 1 0,0 0 9 16,0 0-2-16,0 0 1 15,-4 0-9-15,-20-4-82 16,2-4-279-16,-2 1-572 0</inkml:trace>
  <inkml:trace contextRef="#ctx0" brushRef="#br0" timeOffset="207390.2209">15234 14891 965 0,'0'0'706'0,"0"0"-525"15,0 0 39-15,0 0-120 16,0 0-78-16,0 0-21 15,5 54 39-15,3-12 22 16,-2 2-13-16,0 0-27 0,-1-4-10 16,-2-5-10-16,-1-5-1 15,-2-3 0-15,0-7-1 16,0-7 0-16,0-9-16 16,0-4 0-16,0-3 15 15,-9-18 0-15,-2-9-8 16,-3-15 8-16,1-20 1 15,5-1 0-15,4-5 18 16,4 0 9-16,0 18 25 16,15 2 6-16,6 13-18 15,0 12-9-15,4 7-13 16,2 9-8-16,-3 7-8 0,-2 3-2 16,-5 0 1-16,-3 10-1 15,-6 4 0-15,-7 5-2 16,-1 3 2-16,-4 1 1 15,-17 3 7-15,-9 2-8 16,-6-1-34-16,-3 1-72 16,-8 4-66-16,9-8-140 15,12-7-318-15</inkml:trace>
  <inkml:trace contextRef="#ctx0" brushRef="#br0" timeOffset="207675.6628">15781 14525 1477 0,'0'0'325'0,"0"0"-7"16,0 0-101-16,0 0-80 15,0 0-75-15,0 0-17 16,0 0 68-16,-74 83-25 15,54-39-28-15,8 5-20 16,8-3-12-16,4 1-10 16,0-2-12-16,16-4-5 15,9-5-1-15,8-7-11 16,3-9-84-16,18-20-156 16,-10-3-127-16,-8-18-513 0</inkml:trace>
  <inkml:trace contextRef="#ctx0" brushRef="#br0" timeOffset="207893.8411">16070 14536 833 0,'0'0'576'0,"0"0"-380"16,0 0 8-16,0 0 24 16,-47 80-39-16,33-39-32 15,1 4 2-15,6 3-30 16,4-1-57-16,3-1-28 15,0-5-27-15,3-6-16 16,8-7 5-16,1-8-6 0,4-8-67 16,12-12-131-16,-3-4-105 15,-1-13-338-15</inkml:trace>
  <inkml:trace contextRef="#ctx0" brushRef="#br0" timeOffset="208087.9101">16147 14713 796 0,'0'0'706'15,"0"0"-578"-15,0 0-15 16,0 0 67-16,0 0-19 16,0 0-86-16,86-11-45 0,-60 0-20 15,-3-1-10-15,-1-15-80 16,-8 7-213-16,-6-3-427 0</inkml:trace>
  <inkml:trace contextRef="#ctx0" brushRef="#br0" timeOffset="208259.1017">16057 14451 1219 0,'0'0'226'0,"0"0"-59"16,0 0-37-16,0 0-41 15,0 0-36-15,0 0-31 16,104-35-15-16,-69 35-7 16,15 4-72-16,-8 10-201 15,-6-1-468-15</inkml:trace>
  <inkml:trace contextRef="#ctx0" brushRef="#br0" timeOffset="208488.5603">16478 14768 1088 0,'0'0'500'0,"0"0"-269"15,0 0 54-15,-9 90-82 16,9-52 1-16,0-1-58 16,1 1-44-16,7-5-47 15,2-5-34-15,-4-6-12 16,0-5-9-16,-3-4 0 0,-1-4-47 15,2-9-176-15,-1 0-152 16,-1-13-415-16</inkml:trace>
  <inkml:trace contextRef="#ctx0" brushRef="#br0" timeOffset="208770.2279">16576 14074 1573 0,'0'0'313'0,"0"0"-14"0,0 0-98 15,85 0-12-15,-37 27-37 16,15 23-46-16,10 28-11 16,3 21-26-16,-14 7-15 15,-23-6-17-15,-24-8-10 16,-15-14-21-16,-9-12-5 15,-10-12 0-15,-4-15-1 16,-6-5 0-16,-12 5-20 16,-12 1-42-16,-37 4-73 15,12-10-334-15,10-18-576 0</inkml:trace>
  <inkml:trace contextRef="#ctx0" brushRef="#br0" timeOffset="210508.2405">17629 14324 1407 0,'0'0'350'16,"0"0"-50"-16,0 0-52 0,0 0-25 15,0 0-124-15,0 0-70 16,0 0-8-16,23 50 76 16,-10-4-26-16,2 6-32 15,-1-1-18-15,-4-4-13 16,-4-1-7-16,1-5-2 15,-5-5 1-15,-2-4-63 16,0-8-165-16,-11-16-108 16,-3-7-253-16,0-1-392 0</inkml:trace>
  <inkml:trace contextRef="#ctx0" brushRef="#br0" timeOffset="210694.0525">17646 14290 1084 0,'0'0'275'0,"0"0"-50"0,0 0-54 15,70-92-7-15,-39 79-19 16,4 10-48-16,-4 3-19 16,-6 2-31-16,-6 16-24 15,-13 9-3-15,-6 2 7 16,-7 3-3-16,-20 2-9 16,-9-1-6-16,-11 1-9 15,8-7-136-15,9-8-403 0</inkml:trace>
  <inkml:trace contextRef="#ctx0" brushRef="#br0" timeOffset="211060.6829">18370 13892 1056 0,'0'0'374'15,"0"0"-89"-15,0 0 47 16,0 0-75-16,-26-73-26 16,8 74-58-16,-4 28-97 15,-16 26 17-15,-8 23 20 16,-6 24 10-16,8 2-32 15,16-17-4-15,16-22-8 0,12-25-23 16,0-4-20-16,17 2-11 16,11 1-15-16,8 0-10 15,6-10 0-15,7-8 0 16,4-8-1-16,3-10-62 16,27-14-108-16,-14-14-307 15,-9-11-2005-15</inkml:trace>
  <inkml:trace contextRef="#ctx0" brushRef="#br0" timeOffset="213292.6279">18659 14011 312 0,'0'0'577'16,"0"0"-341"-16,0 0 27 16,0 0-8-16,0 0 27 15,0 0-81-15,0 0-52 16,-26-27-83-16,19 49-45 16,-6 15 58-16,-3 11 92 15,1 8-49-15,2 4-40 16,7-2-18-16,6-5-15 15,0-5-17-15,12-6-19 16,13-8-5-16,8-7-7 16,7-9-1-16,2-8 0 15,2-10-82-15,-1 0-126 0,-3-33-114 16,-10 0-249 0,-11-1-186-16</inkml:trace>
  <inkml:trace contextRef="#ctx0" brushRef="#br0" timeOffset="213458.3033">18844 14209 939 0,'0'0'237'0,"0"0"2"16,0 0-8-16,0 0-13 15,0 0-49-15,0 0-80 16,0 0-44-16,-29 0-23 16,38 0-5-16,11-7 2 15,3 0-19-15,9-12-25 16,-7 2-272-16,-4-3-457 0</inkml:trace>
  <inkml:trace contextRef="#ctx0" brushRef="#br0" timeOffset="213641.7677">18572 14014 1472 0,'0'0'269'0,"0"0"-39"16,0 0-54-16,0 0-111 15,83-46-24-15,-1 24-23 16,23-2-18-16,8 7 0 16,-20 7-9-16,-11 10-156 15,-33 0-321-15,-17 0-658 0</inkml:trace>
  <inkml:trace contextRef="#ctx0" brushRef="#br0" timeOffset="213973.6378">19035 14179 1493 0,'0'0'166'16,"0"0"-122"-16,0 0 51 16,0 0 41-16,0 0-18 15,23 91-44-15,-23-69-25 16,0 2-24-16,-7-5-5 0,-4-4-3 15,1-6-8 1,2-4 4-16,5-2-3 0,2-3 33 16,1 0 83-16,0 0-25 15,0 0-31-15,4 0-45 16,13 0-24-16,7 0 0 16,7 5 9-16,8 0-9 15,0 4 0-15,1-2-1 16,0 0-1-16,3-7-87 15,-10 0-158-15,-7-2-371 0</inkml:trace>
  <inkml:trace contextRef="#ctx0" brushRef="#br0" timeOffset="214220.9765">19243 13501 1750 0,'0'0'262'15,"0"0"-73"-15,0 0-99 16,0 0 134-16,73 95 6 16,-28-4-81-16,4 21-26 15,-5 10-29-15,-13-10-45 16,-12-16-19-16,-10-16-16 16,-6-14-8-16,-3-14-6 15,0-15-13-15,0-10-88 16,0-4-51-16,0-15-157 15,2-3-236-15,3-7-189 0</inkml:trace>
  <inkml:trace contextRef="#ctx0" brushRef="#br0" timeOffset="214431.8786">19744 13927 1443 0,'0'0'361'15,"0"0"-28"-15,0 0-196 16,0 0-36-16,0 0 68 15,-28 74-17-15,22-33-61 16,6 0-12-16,0 1-25 16,4-2-23-16,12-4-22 15,3-3-7-15,5-9 5 16,1-5-7-16,3-9-49 16,10-10-97-16,-7-8-155 15,-6-13-338-15</inkml:trace>
  <inkml:trace contextRef="#ctx0" brushRef="#br0" timeOffset="214597.4379">19896 14134 1453 0,'0'0'258'16,"0"0"-156"-16,0 0-22 15,0 0 118-15,0 0-120 16,0 0-70-16,112-44-8 0,-85 23-212 15,-7-2-576-15</inkml:trace>
  <inkml:trace contextRef="#ctx0" brushRef="#br0" timeOffset="214770.062">19727 13820 1667 0,'0'0'215'15,"0"0"-117"-15,0 0-60 16,105-18 22-16,-45 9-45 16,4 4-15-16,11 2-68 15,-15 3-318-15,-17 0-965 0</inkml:trace>
  <inkml:trace contextRef="#ctx0" brushRef="#br0" timeOffset="214942.7063">20171 13880 1573 0,'0'0'232'0,"0"0"57"16,-3 75-102-16,3-41 18 15,10 2-70-15,5-2-53 16,-1 0-57-16,-1-5-17 16,-4-2-8-16,-3 0-21 15,-4-8-197-15,-2-7-310 0</inkml:trace>
  <inkml:trace contextRef="#ctx0" brushRef="#br0" timeOffset="215205.313">20224 13113 1726 0,'0'0'224'0,"0"0"24"15,159 52 24-15,-53 17 7 16,3 21-105-16,-17 14-48 16,-26 5-47-16,-31 4-31 15,-17 3-25-15,-18-4-16 16,-16-10-6-16,-20-25 7 16,-7-22-7-16,-24-1-1 15,-26-5-28-15,-17-4-93 16,11-6-123-16,25-24-621 0</inkml:trace>
  <inkml:trace contextRef="#ctx0" brushRef="#br0" timeOffset="216017.2798">21500 13381 1644 0,'0'0'355'15,"0"0"-50"-15,0 0 24 16,0 0-185-16,0 0-86 16,0 0 24-16,-2 85 8 15,4-29-5-15,5 4-39 16,0 1-22-16,3 2-23 15,-4-4 0-15,0-2-1 0,-3-7 0 16,0-6-91-16,-3-12-77 16,0-16-201-16,0-10-246 15,-5-6-524-15</inkml:trace>
  <inkml:trace contextRef="#ctx0" brushRef="#br0" timeOffset="216234.1383">21585 13278 1290 0,'0'0'184'16,"0"0"-2"-16,0 0 15 16,95-63 5-16,-60 58-72 15,4 5-43-15,-8 8-32 0,-3 11-25 16,-10 7-17 0,-13 2-6-16,-5 2 1 0,-8 1-1 15,-20-3 1-15,-9-2-7 16,-4-2-1-16,-1-4-30 15,-5-11-117-15,11-1-242 16,11-8-595-16</inkml:trace>
  <inkml:trace contextRef="#ctx0" brushRef="#br0" timeOffset="216549.8111">22173 12939 1360 0,'0'0'289'0,"0"0"59"15,0 0-74-15,0 0-77 16,0 0-68-16,0 0 11 16,-88 101-2-16,46-13-14 15,2 21-9-15,11 9-30 16,21-6-19-16,10-13-6 15,21-27-24-15,3-14-12 16,1-16-9-16,3-4-5 16,6-2-4-16,4-1-5 15,5-2 1-15,-6-13-2 16,-6-15-50-16,-1-24-77 16,-8-13-101-16,-10-14-571 0</inkml:trace>
  <inkml:trace contextRef="#ctx0" brushRef="#br0" timeOffset="217756.9585">22358 13275 560 0,'0'0'316'0,"0"0"-86"16,0 0 38-16,0 0-53 15,0 0-8-15,0 0-18 16,0 0-40-16,30-67-39 16,-30 67-62-16,2 9-36 15,0 11 3-15,-2 7 71 16,1 6 12-16,-1 2-30 16,2 0-23-16,1-2-2 15,2-3-20-15,3-2-12 16,3-5-9-16,-1-3-2 0,4-4 1 15,-2-2-1-15,5-6-47 16,-1-2-123-16,9-6-27 16,-6-1-292-16,-2-11-312 15</inkml:trace>
  <inkml:trace contextRef="#ctx0" brushRef="#br0" timeOffset="217955.0144">22494 13409 1207 0,'0'0'273'15,"0"0"-128"-15,0 0-3 0,0 0-44 16,0 0-24 0,0 0-34-16,86-20-31 0,-65 14-9 15,-4-5-48-15,-4 1-152 16,-7 0-430-16</inkml:trace>
  <inkml:trace contextRef="#ctx0" brushRef="#br0" timeOffset="218140.8093">22384 13176 1395 0,'0'0'252'0,"0"0"-61"15,0 0-42-15,0 0-71 0,0 0-43 16,118-55-16-16,-72 49-19 16,24 3 0-16,-14 3-157 15,-7 0-336-15</inkml:trace>
  <inkml:trace contextRef="#ctx0" brushRef="#br0" timeOffset="218529.5352">22732 13367 1573 0,'0'0'275'16,"0"0"-59"-16,0 0-6 0,0 0-46 15,0 0-44-15,0 0-35 16,0 0-13-16,77-23-20 15,-58 23-15-15,-5 0-22 16,-5 8-13-16,-4 6-1 16,-3 3 0-16,-2 4 8 15,0 5-1-15,-11 0-1 16,-3 2 13-16,0-1-2 16,1-1 2-16,2-4-5 15,5-5 11-15,4-3-5 16,2-4-2-16,2-3 8 15,15-2 19-15,10-5 2 0,6 0 0 16,5 0-19 0,0 0-22-16,1-9-1 0,-10 1-6 15,-3-12-84 1,-6 3-103-16,-11-4-489 0</inkml:trace>
  <inkml:trace contextRef="#ctx0" brushRef="#br0" timeOffset="219078.9685">23108 12612 1005 0,'0'0'283'16,"0"0"-8"-16,0 0 66 0,0 0-59 16,0 0-48-16,0 0-4 15,0 0-61-15,-13-44-72 16,13 59-49-16,0 27-32 16,0 34 62-16,4 31 13 15,12 22-10-15,5 6-22 16,3 0 3-16,3-4-6 15,0 1 1-15,-2-1-17 16,-4-2-10-16,-6-15-9 16,-2-24-13-16,-7-24-7 15,-1-27 5-15,-4-7-6 16,-1 0 2-16,0-5-2 16,0-3 0-16,0-13-11 0,0-11-44 15,-13-28-58-15,-5-8-158 16,-3-14-624-16</inkml:trace>
  <inkml:trace contextRef="#ctx0" brushRef="#br0" timeOffset="219802.0166">23485 13022 345 0,'0'0'842'0,"0"0"-495"0,0 0 10 16,0 0-59-16,0 0-38 15,0 0-81-15,-13-39-103 16,13 60-42-16,-2 15 42 15,2 8-5-15,0 7-25 16,0 3-18-16,6-2-17 16,2-2-5-16,0-3-6 15,1-6 0-15,-2-6-72 16,-1-10-97-16,-3-12-158 16,0-10-192-16,-3-3 21 0</inkml:trace>
  <inkml:trace contextRef="#ctx0" brushRef="#br0" timeOffset="220028.3943">23487 12941 1013 0,'0'0'163'15,"0"0"-40"-15,0 0 54 16,0 0-94-16,0 0-62 16,0 0-21-16,0 0-1 15,33-33-5-15,-29 45 6 16,2 1 8-16,-5-4-8 15,1 2-1-15,-2-3 0 16,0-3-21-16,0 0-54 16,0-3-44-16,0 1-44 15,0-1-4-15,0 0-96 0,-2-2-142 0</inkml:trace>
  <inkml:trace contextRef="#ctx0" brushRef="#br0" timeOffset="221687.1812">23505 12965 453 0,'0'0'195'16,"0"0"7"-16,0 0-26 15,0 0 5-15,0 0-13 16,0 0 24-16,0 0-4 16,-11-14 2-16,11 14-11 0,0 0-46 15,0-1-37 1,0-1-14-16,4-2-18 0,13-3-35 15,10-2-12-15,9-2-10 16,3-1 3-16,2 0-2 16,-2 0-8-16,-6 3 0 15,-8 1-1-15,-7 5-9 16,-8 0-89-16,-6 3-42 16,-4 1-132-16,-13 9-106 15,-4 2-321-15</inkml:trace>
  <inkml:trace contextRef="#ctx0" brushRef="#br0" timeOffset="221955.4457">23514 13089 88 0,'0'0'351'0,"0"0"-242"16,0 0-80-16,0 0-22 15,0 0-7-15,0 0 0 16,0 0 0-16,-2 9-2 16,2-6 2-16,0 0-1 15,0 1-8-15,0 0-28 16,0-1-64-16,0 0-101 0</inkml:trace>
  <inkml:trace contextRef="#ctx0" brushRef="#br0" timeOffset="222218.1626">23514 13089 215 0,'0'34'268'0,"0"-34"102"15,0 0-59-15,0 0-55 16,0 0-42-16,0 0-62 15,0 0-47-15,1 0-20 16,6 0 1-16,5 0 34 16,4 0-4-16,6 0-24 0,3-7 25 15,1-1-11-15,0-2-33 16,-2 1-28-16,-1 1-33 16,-6 0-5-16,-5 5-7 15,-4 0 0-15,-5 3-82 16,-3 0-134-16,-3 3-121 15,-11 5-409-15</inkml:trace>
  <inkml:trace contextRef="#ctx0" brushRef="#br0" timeOffset="222657.7193">23498 13404 527 0,'0'0'752'0,"0"0"-554"16,0 0 24-16,0 0-19 0,0 0-17 16,0 0-20-1,0 0 49-15,48 2-21 0,-22-2-66 16,-1 0-43-16,0 0-36 15,-3-2-32-15,-3-2-16 16,-2 1 0-16,-4 0-1 16,-4 1-30-16,-3 1-56 15,-1-1-163-15,-3 2-224 16,-2-3-412-16</inkml:trace>
  <inkml:trace contextRef="#ctx0" brushRef="#br0" timeOffset="225973.5678">24007 13317 191 0,'0'0'197'15,"0"0"-41"-15,0 0 39 16,0 0-13-16,0 0-30 0,0 0-16 16,0 0-16-1,2-12-17-15,-2 11-39 0,0 1 0 16,0 0-18-16,0 0-17 15,0 0-14-15,0 0-2 16,0 0 13-16,0-2 25 16,0 2 40-16,0 0 0 15,0-2 0-15,0 2-5 16,0-3-14-16,0 3-14 16,0 0-11-16,0-2 15 15,0 2 29-15,0 0-16 16,0 0 9-16,0 0 2 15,0 0-28-15,0 0-14 0,0 0-13 16,0 0-6-16,0 0-5 16,0 0-4-16,0 0-1 15,0 0 1-15,0 0-7 16,0 0 3-16,0 0-6 16,0 0-5-16,0 2 8 15,2 8 9-15,2-3-3 16,0 7-4-16,-1-1 5 15,-1-1-1-15,2 1-4 16,-1-2 1-16,-1-2-3 16,-2-3 2-16,1-1-3 15,-1-2-7-15,0-3 8 16,2 0-8-16,-2 0 8 16,0 0-8-16,0 0 10 0,0 0-4 15,0 0 5-15,0 0-4 16,0 0-7-16,0 0 0 15,0 0 0-15,0 0-1 16,0 1-1-16,0 2-7 16,0 4 7-16,0 1-1 15,0 3 1-15,0-2 1 16,0 2-1-16,0 1 1 16,0-2-1-16,0 1 0 15,0 0 1-15,-2 0 0 16,1 1-1-16,-1-3 1 0,1 2 0 15,1-4 1 1,-2-2-1-16,2 0 0 0,0-5 0 16,0 2 1-16,0-2-1 15,0 0 0-15,0 0 0 16,0 0 1-16,0 0-1 16,0 0 0-16,0 0 0 15,0 0-8-15,0 0 2 16,0 0 0-16,0 0-3 15,0 0 0-15,0 0 8 16,0 0 0-16,0 0-5 16,0 0 5-16,0 0 0 15,0 0-5-15,0 0 5 16,0 0-9-16,0 0 1 16,0 0-3-16,0 0-8 0,0 0 1 15,0 0-1-15,0 0 2 16,0 0 3-16,0 0 6 15,0 0-4-15,0 0 5 16,0 0 2-16,0 0 5 16,0 0-9-16,0 0-8 15,0-2-14-15,0 2 1 16,0-3-6-16,0 3 8 16,0 0 5-16,0 0-17 15,0 0-26-15,0 0-24 16,0-2-38-16,0-3-12 15,0 0-210-15,-1 0-238 0</inkml:trace>
  <inkml:trace contextRef="#ctx0" brushRef="#br0" timeOffset="227220.0985">22847 13609 469 0,'0'0'228'0,"0"0"-46"16,0 0-14-16,0 0-38 15,0 0 23-15,0 0-9 16,0 0 13-16,0-21 12 15,0 18-37-15,0 1-9 16,0-1-29-16,2-1-13 16,11-1-8-16,-1 2-4 15,4 1 3-15,4 2 0 16,3 0-26-16,0 0-22 16,-2 2-10-16,1 8-5 15,-1 4-2-15,-5 3 2 16,2 5-8-16,-4 2 13 0,-4 3 10 15,-3 1 3 1,-3 2 16-16,-4 1-6 0,0 0-6 16,0-1 7-16,-10-1-5 15,-3-2-7-15,1-4 0 16,-3-5-5-16,2-3-2 16,1-4 2-16,-3-1-3 15,1 0-1-15,-2-4-5 16,1 0 1-16,-3-2-3 15,-4 0 1-15,-2 1-5 16,-1-4-5-16,-4 2 5 16,1 1-5-16,1-3 7 15,2-1-8-15,1 0 0 16,6 0 1-16,2 0 7 16,4 0-7-16,2 0-1 0,3 0 0 15,6 0 0-15,1 0-54 16,0 0-104-16,13 0-425 15,2-8-1160-15</inkml:trace>
  <inkml:trace contextRef="#ctx0" brushRef="#br0" timeOffset="228126.7685">23956 13341 948 0,'0'0'300'0,"0"0"-14"0,0 0-81 16,0 0-16-16,0 0-40 15,0 0-47-15,94-46-27 16,-74 46 2-16,1 0-21 16,-2 0-19-16,-5 12-25 15,0 3-10-15,-8 2-1 16,-3 4 0-16,-3 0 0 15,0 2 11-15,-10-1-6 16,-3-1-5-16,-2-6 10 16,0 0-10-16,4-4 5 15,0-5-4-15,5 0 8 16,1-5 17-16,2 1 47 16,3-2 11-16,0 0-30 15,0 0-16-15,0 2-18 0,11 1-9 16,5 6 7-16,4 0 5 15,2 6-9-15,2 0-7 16,-2 5-1-16,-3 2-6 16,1 3 0-16,-8 0 5 15,-4-1 4-15,-8 1 2 16,0-1 6-16,-4-4 19 16,-12 0 1-16,-7-2-4 15,-1-6 0-15,-4-3-7 16,-2-4-7-16,-2-5-14 15,1 0 0-15,2 0-6 16,2-2-43-16,8-18-98 0,6 2-336 16,10-6-1042-16</inkml:trace>
  <inkml:trace contextRef="#ctx0" brushRef="#br0" timeOffset="229110.5709">23904 13528 947 0,'0'0'289'15,"0"0"27"-15,0 0-17 16,0 0-51-16,0 0-49 16,0 0 0-16,-19-81-8 15,28 64-63-15,12 3-62 16,8-2-28-16,6 3 13 15,7 5-18-15,-2 4 2 16,2 4-12-16,-2 4-15 16,-6 13-2-16,-4 3-6 0,-6 9 0 15,-10 3 0 1,-10 5 0-16,-4 5 1 0,-4 2 11 16,-12 2 21-16,-8-1 0 15,-1-3-6-15,0-1 7 16,3-7-7-16,4-9-3 15,8-7-4-15,5-6-4 16,3-9-2-16,2-3 8 16,0 0 2-16,11 0 7 15,10-8 17-15,9-8 6 16,8-4-16-16,2 0-13 16,-4-2-14-16,-5 4-6 15,-8 2-5-15,-6 0-11 0,-7 2-37 16,-6 2-54-1,-4-3-49-15,0-17-133 0,-3 4-393 16,-8-1-1085-16</inkml:trace>
  <inkml:trace contextRef="#ctx0" brushRef="#br0" timeOffset="229443.6354">24413 12782 1588 0,'0'0'351'16,"0"0"-97"-16,0 0-1 15,0 0-121-15,0 0-78 0,0 0-3 16,0 0 68-16,0 102-31 15,0-55-21-15,0-2-16 16,10-2-5-16,2-4-20 16,5-5-16-16,0-5-4 15,0-4-5-15,1-9 0 16,-1-4-1-16,-2-7-91 16,2-5-34-16,4-12-171 15,-3-9-251-15,-6-4-1177 0</inkml:trace>
  <inkml:trace contextRef="#ctx0" brushRef="#br0" timeOffset="229624.0115">24508 13004 1416 0,'0'0'357'15,"0"0"-94"-15,0 0-129 16,0 0-76-16,0 0-43 15,0 0-14-15,88-60-1 16,-80 41-77-16,-7 2-217 16,-1 3-338-16</inkml:trace>
  <inkml:trace contextRef="#ctx0" brushRef="#br0" timeOffset="229802.9513">24345 12808 1337 0,'0'0'392'15,"0"0"-96"-15,0 0-78 16,22-79-99-16,6 55-43 16,10 2-34-16,3 2-26 15,4 8-7-15,3 3-9 16,-3 7-35-16,14 2-90 16,-11 14-182-16,-8 3-452 0</inkml:trace>
  <inkml:trace contextRef="#ctx0" brushRef="#br0" timeOffset="230021.8489">24808 12980 1362 0,'0'0'280'16,"0"0"-5"-16,0 0-1 15,0 82-44-15,5-48-41 16,4 0-49-16,0 0-57 15,1-2-50-15,-4-1-19 16,-3-3-13-16,0-3-1 16,-3-5-18-16,0-6-128 15,0-6-174-15,-4-6-346 0</inkml:trace>
  <inkml:trace contextRef="#ctx0" brushRef="#br0" timeOffset="230343.9272">24525 12168 1536 0,'0'0'248'16,"0"0"-63"-16,83-10 8 15,-32 15-48-15,9 26-11 0,13 29 7 16,7 33-35 0,-3 41-17-16,-13 19-23 0,-24-3-14 15,-27-9-16 1,-13-26-6-16,-13-8-15 0,-23-5-8 16,-13-8-1-16,-14-4-5 15,-9-9-1-15,-5-2-2 16,-6-7-95-16,18-21-218 15,10-13-442-15</inkml:trace>
  <inkml:trace contextRef="#ctx0" brushRef="#br0" timeOffset="231117.4115">25086 12450 1252 0,'0'0'244'16,"0"0"-80"-16,0 0 11 15,0 0-115-15,0 0-60 16,0 0-8-16,0 0-149 16,20-20-196-16,-14 13-609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19:42.5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1054 5034 1382 0,'0'0'236'16,"0"0"-11"-16,0 0 48 15,0 0-80-15,-68-75 7 16,64 69-11-16,4 6-93 15,0 0-67-15,7 20-29 16,23 27 0-16,16 28 13 16,11 20 26-16,0 9-1 15,-8-6-17-15,-12-6 0 0,-13-25-13 16,-2-12-7 0,-10-12 1-16,-1-9 2 0,-1 4-4 15,-4 1-76-15,-1 0-115 16,-8-3-107-16,-15-11-62 15,-3-8-253-15</inkml:trace>
  <inkml:trace contextRef="#ctx0" brushRef="#br0" timeOffset="189.9764">964 5799 1624 0,'0'0'227'15,"0"0"-139"-15,0 0-30 16,0 0 71-16,101 0-11 15,-52-3-36-15,2 3-43 16,3-2-24-16,-5-3-8 0,2-2-7 16,-6-7-24-16,-4-4-89 15,-8-22-164-15,-11 4-216 16,-11-1-333-16</inkml:trace>
  <inkml:trace contextRef="#ctx0" brushRef="#br0" timeOffset="332.976">1419 5479 1167 0,'0'0'395'0,"0"0"-49"15,0 0-203-15,0 0-108 16,0 0 73-16,31 106 10 16,-10-50-7-16,1 7-32 15,-1 1-34-15,0-4-23 16,-3-4-21-16,-3-6-1 16,-3-13-164-16,-8-16-387 0</inkml:trace>
  <inkml:trace contextRef="#ctx0" brushRef="#br0" timeOffset="1057.6988">628 4450 1676 0,'0'0'219'0,"0"0"2"16,0 0 4-16,0 0-90 16,0 0-88-16,0 0-38 15,0 0-9-15,8 54 0 16,13-17 15-16,1 2-1 16,0 1-4-16,-1-6-9 15,-3-5-1-15,-1-5 0 0,-7-9 1 16,-4-5-1-1,-6-7 6-15,0-3 17 0,-2-5 17 16,-18-20-24-16,-10-12-14 16,-6-10 5-16,0-7-5 15,3-1-1-15,8 6 1 16,6 10 4-16,16 12 29 16,3 11-14-16,0 9-21 15,19 7-16-15,9 0 5 16,5 4 5-16,3 12 6 15,2 2 0-15,0 1 0 16,-11-1 1-16,0-3 0 16,-8-4-1-16,-8-3 1 0,-4-5 0 15,-6-3 12-15,-1 0 5 16,0-20 15-16,0-9-15 16,-5-8-6-16,2-2-6 15,3 3 0-15,0 7-5 16,3 12-1-16,16 9 0 15,8 8-11-15,7 8 5 16,5 14 6-16,7 9-2 16,-5 4 2-16,3 3-56 15,4 8-133-15,-10-9-107 16,-5-10-377-16</inkml:trace>
  <inkml:trace contextRef="#ctx0" brushRef="#br0" timeOffset="2282.7154">1155 3962 1151 0,'0'0'701'0,"0"0"-535"16,0 0-27-16,0 0-97 16,0 0-14-16,-21 77 28 15,21-38 20-15,0 3-19 16,9 1-33-16,3-4-11 15,8-6-12-15,0-5 1 16,1-9-2-16,-6-10-6 16,-3-8-48-16,-5-1 9 15,-4-8 32-15,-3-13 12 16,0-8 0-16,-13-5 1 16,-2 1 1-16,2 0 0 0,-1 6-1 15,6 7 14-15,1 7 35 16,3 7 10-16,2 6-25 15,2 0-34-15,0 8-12 16,5 14 5-16,8 4 6 16,5 6 0-16,3-1 0 15,4-5 0-15,2-5-5 16,1-6-1-16,2-9-6 16,-5-6 4-16,-5-2-6 15,-3-16-10-15,-9-2-7 16,-6-4 6-16,-2-1 8 0,0-1 12 15,-2 3 5 1,-6 1 0-16,3 1-1 0,2 4 2 16,3 2 0-16,0 4 1 15,0 5 0-15,1 2-1 16,11 4-1-16,6 0-8 16,2 7 7-16,5 10 2 15,0 2 0-15,2 4 14 16,3-1 0-16,-2-1-2 15,2-5-10-15,0-2-1 16,1-8 6-16,-1-6-7 16,-2-3-32-16,-5-19-63 15,-4-7-120-15,-8-9-38 16,-8-8-25-16,-3-4 78 16,-5-3 126-16,-8 3 74 0,-5 9 153 15,6 7 25-15,-2 10-10 16,4 11 24-16,4 7-41 15,0 6-51-15,3 0-68 16,-1 17-26-16,1 9-5 16,3 5-1-16,0 5 0 15,1 2 0-15,14-2 0 16,1-5 0-16,4-5-1 16,2-10-8-16,-2-5-5 15,-4-11-24-15,-2 0 9 16,-6-16 17-16,-5-9 11 15,-3-6 1-15,0-5 6 16,-10 1 17-16,-3 5 38 0,4 8 26 16,4 9 24-16,1 9-10 15,4 4-92-15,0 9-9 16,16 18-9-16,12 9 8 16,5 5 0-16,5 5-5 15,3 2 5-15,-5-1 0 16,0-1 1-16,-9 1 0 15,-11 0 0-15,-9-5 7 16,-7-5-5-16,-7-4 8 16,-17-10-1-16,-10-6-7 15,-5-12 4-15,-1-5-5 16,-2-5 0-16,8-18 0 0,10-2-1 16,8-4-1-1,14 2-13-15,2-1-11 0,21 0-15 16,7 2-2-16,5-1 8 15,1-1 6-15,1 3 9 16,-7 0 4-16,-1-1 14 16,-10-2-5-16,0-2 6 15,-5 1 0-15,-3 2 6 16,-3 5 13-16,0 8 24 16,2 8 1-16,1 6-31 15,7 0-13-15,8 17 0 16,4 6 0-16,3 7-1 15,2 2 1-15,-3-2 0 0,-7-1 0 16,-7-5-33 0,-7-4-153-16,-5-12-377 0</inkml:trace>
  <inkml:trace contextRef="#ctx0" brushRef="#br0" timeOffset="2455.4267">1938 3584 910 0,'0'0'245'0,"0"0"-180"15,0 0-9-15,0 0-12 16,0 0-27-16,113 101-17 16,-74-76-152-16,-6-1-786 0</inkml:trace>
  <inkml:trace contextRef="#ctx0" brushRef="#br0" timeOffset="3365.2458">2218 3693 1139 0,'0'0'175'0,"0"0"-57"15,0 0 4-15,26 74 9 16,-7-41 27-16,5 2-38 15,-2 3-50-15,1-2-29 16,-5 0-17-16,2-6-14 0,-6-6-4 16,-5-9-6-1,-2-4 0-15,-4-11 1 0,0 0 24 16,-3-12 86-16,0-13-56 16,0-10-35-16,2-2 1 15,2 1 22-15,2 8 5 16,0 6-10-16,4 9-13 15,1 6-14-15,3 5-11 16,6 2-1-16,6 0 1 16,5 13 2-16,5 1 13 15,2 1-3-15,3 1-6 16,-2-7-5-16,-2-1 7 16,-4-8-7-16,-3 0-1 15,-9-8-15-15,-2-14-32 16,-12-6 6-16,-5-4 16 0,-2-2 18 15,-2 0 6-15,-10 5 1 16,-2 5 37-16,3 7 20 16,-1 8-13-16,2 6 26 15,-1 3-28-15,1 0-31 16,1 12-11-16,1 12-6 16,4 4 5-16,2 4-11 15,2 3 5-15,0-4-5 16,11-4 6-16,4-4-6 15,3-9 5-15,1-8-16 16,-5-6-11-16,5 0 1 0,-6-19-7 16,-5-3 19-1,-1-5 9-15,-4 0 11 16,-3 3 1-16,0 5 1 16,0 4 27-16,0 9 32 0,0 0 8 15,0 6-42-15,0 0-26 16,9 7-22-16,2 6 13 15,9 3 8-15,1 2 1 16,4-1 0-16,0-4 0 16,-3-7 0-16,-1-4 0 15,-5-2 1-15,-4-11 7 16,-6-13 9-16,-1-9 0 16,-5-9-10-16,-5-7 4 15,-16-19-2-15,-19-26 1 16,-14-20 2-16,1 13-11 15,12 23 6-15,16 35 43 0,19 28 47 16,0 6 1-16,3 5-24 16,1 3-48-16,2 1-26 15,2 18-19-15,16 13 13 16,13 13 6-16,11 7 0 16,8 10 1-16,24 9-1 15,23 12-68-15,16 7-136 16,-16-16-185-16,-24-20-782 0</inkml:trace>
  <inkml:trace contextRef="#ctx0" brushRef="#br0" timeOffset="3598.1691">3562 3811 2085 0,'0'0'231'15,"0"0"-202"-15,0 0 4 16,30 95 115-16,-2-51-18 16,5 4-63-16,3-4-48 15,0-1-4-15,-6-2-15 16,-5-4-8-16,-6-4-119 16,-10-8-112-16,-9-22-147 15,0-3-209-15,-10-11-306 0</inkml:trace>
  <inkml:trace contextRef="#ctx0" brushRef="#br0" timeOffset="3799.6749">3625 3759 918 0,'0'0'368'16,"-16"-80"4"-16,16 42-62 15,0 1-161-15,6 13-82 16,17 10-26-16,10 10-22 16,7 4 2-16,7 5 11 15,0 17 17-15,0 7 13 16,-6 5-4-16,-11 5-34 15,-10 4-15-15,-10 2-2 16,-10 0-7-16,0-3-7 16,-16-9-125-16,-7-16-99 15,4-12-308-15,4-5-273 0</inkml:trace>
  <inkml:trace contextRef="#ctx0" brushRef="#br0" timeOffset="4315.9353">3893 3578 1307 0,'0'0'267'0,"0"0"54"15,0 0-154-15,0 0-69 16,0 0-53-16,0 0-23 16,91-58-1-16,-59 64 24 15,6 11-8-15,-3 6-8 16,-8 3-12-16,-7 0-8 16,-10 5-3-16,-6-3 0 15,-4 0-6-15,0-6-1 16,0-7-32-16,-5-8-26 15,1-7 25-15,-1-8-12 16,5-20-124-16,0-8 21 0,0-6 54 16,1 2 35-16,7 0 57 15,-3 7 3-15,1 9 86 16,-3 9 67-16,0 8-2 16,-2 7-70-16,1 4-60 15,4 14-20-15,3 9 36 16,4 7 2-16,4 2 2 15,3 1-10-15,4-3-9 16,-1-4-13-16,4-9-1 16,-5-8-7-16,-3-8 7 15,-4-5-1-15,-4-3 14 16,-4-16 53-16,-1-10-29 0,-6-6-23 16,0-2-11-16,-3-7-10 15,-13 3 2-15,-8 2 3 16,0 5-6-16,-6 10 0 15,5 8-2-15,2 12-24 16,8 4-29-16,7 4-9 16,8 13-40-16,5 2 6 15,15-1-22-15,26-2-133 16,-4-7-144-16,-5-4-327 0</inkml:trace>
  <inkml:trace contextRef="#ctx0" brushRef="#br0" timeOffset="4683.7985">4373 3296 1000 0,'0'0'547'0,"0"0"-265"16,0 0-31-16,0 0-97 15,0 0-101-15,0 0-52 16,0 0 1-16,-6 6-2 16,35 26 1-16,4 5-1 15,0 1 0-15,-3-1 0 16,-2-3 0-16,-4-7 0 15,-5-4-57-15,-5-8-2 16,-3-14 34-16,-2-1 25 16,0-6 39-16,3-14 15 15,3-2-14-15,3 0-9 16,2 5-12-16,0 4-11 16,1 6-8-16,2 7 0 15,-4 0 1-15,2 7-1 16,-5 9 0-16,-4 2 0 0,-7 4 0 15,-5 2 6-15,0 3 2 16,-15 1-7-16,-9 0 6 16,-8-2-6-16,-7-6-1 15,-17-5-35-15,11-8-165 16,5-7-566-16</inkml:trace>
  <inkml:trace contextRef="#ctx0" brushRef="#br0" timeOffset="4828.9356">4789 3348 2009 0,'0'0'341'15,"0"0"-101"1,0 0-240-16,0 0-62 0,0 0-300 16,0 0-898-16</inkml:trace>
  <inkml:trace contextRef="#ctx0" brushRef="#br0" timeOffset="20405.3386">6034 6428 1058 0,'0'0'170'15,"0"0"-41"-15,0 0 22 16,0 0-34-16,-78-3-25 15,51 3-8-15,-4 0-21 16,-5 3-29-16,-3 8 19 16,-2 2 8-16,-5 2-7 15,1 4-24-15,-1 4-16 16,-1 2-8-16,0 5 0 16,-2 1-5-16,-1 5 1 15,1-2-1-15,4 5 8 0,-2-1 0 16,6 4 10-1,2 2-6-15,5 3-4 0,7 5-9 16,5 5 0-16,7 16 1 16,6 16 9-16,9 15 1 15,0 2 8-15,21-8-1 16,4-12-5-16,3-19-6 16,-1-13-5-16,0-12 10 15,6-5-4-15,9 5 4 16,10 0-1-16,11 4-10 15,16-10 11-15,15-9-5 16,13-15 1-16,-7-12 5 0,-23 0 8 16,-23-17 6-16,-20-5 10 15,2-7 1-15,0-9 10 16,-1-11-20-16,-5-9-1 16,-5-12-3-16,-12-17-12 15,-10-21 1-15,-3-7-3 16,-3 1-1-16,-10 10-1 15,-1 27-7-15,2 22 5 16,0 14 3-16,-1 7 7 16,-4-3 11-16,-3-1 1 15,-7-2-5-15,3 5-3 16,-2 3-12-16,1 8-2 16,1 2 0-16,2 9-6 15,3 1 1-15,4 6 0 16,1 3-1-16,1 3 0 0,1 0-7 15,-1 0-56-15,-1 17-99 16,-4 16-56-16,2-3-179 16,1-4-631-16</inkml:trace>
  <inkml:trace contextRef="#ctx0" brushRef="#br0" timeOffset="21095.8914">7376 7827 1719 0,'0'0'247'0,"0"0"-141"16,0 0-49-16,0 0 14 16,106-34-3-16,-67 16-2 15,2-3-29-15,-3 2-22 16,-5-1-13-16,-6 4 2 16,-2 2-4-16,-10 3-112 15,-6 6-259-15,-2 2-439 0</inkml:trace>
  <inkml:trace contextRef="#ctx0" brushRef="#br0" timeOffset="21345.8566">7337 8090 1706 0,'0'0'333'0,"0"0"-166"15,0 0-34-15,0 0-44 16,0 0 76-16,0 0-6 16,87-25-59-16,-41 6-34 15,5-4-32-15,-2 3-16 16,-4-1-12-16,-4 3-4 0,-2 4-2 16,10-3-47-1,-12 4-231-15,-3 1-522 0</inkml:trace>
  <inkml:trace contextRef="#ctx0" brushRef="#br0" timeOffset="24698.4032">10085 6213 902 0,'0'0'189'0,"0"0"-79"16,0 0 69-16,0 0-39 15,0 0-33-15,0 0-23 16,0 0-1-16,-52-81 5 15,41 70 2-15,-2-1-13 0,1-1-21 16,-6-1-16-16,-2-1-8 16,-5 3 15-16,-6-1-13 15,-6 2-17-15,-7 2 0 16,-3 3 6-16,-6 1-4 16,-2 5-7-16,-1 0 1 15,-3 0 5-15,3 1-9 16,5 8 1-16,3 1 2 15,8 1-6-15,4 0 0 16,4 3 1-16,3-2 1 16,0 5-1-16,1 0-6 15,0 5 6-15,-2 2-7 16,3 2 1-16,-1 1 0 16,-2-1 0-16,-1 2-1 15,-2 1 1-15,0 0 6 0,0 0 8 16,0 3-4-16,-2 2 5 15,4 1-7-15,-1 0 1 16,2 1 11-16,2-2 4 16,4 2 2-16,-1 0-2 15,1 0-7-15,3 4-3 16,3 2-3-16,5 5-4 16,4 6-8-16,4 12 0 15,5 20 0-15,0 16 1 16,9 2 6-16,9-4-1 15,2-15-4-15,-1-20 9 16,-2-10 1-16,-1-10 3 16,3-2-6-16,2 8 2 0,7 12 4 15,8 5-3-15,3 0-1 16,2-3-2-16,4-2 0 16,0-2 0-16,4-7-1 15,-1-4-8-15,6-5 1 16,2-5 13-16,7-3-2 15,14-2-2-15,18-3 1 16,-4-7-1-16,-9-9-1 16,-9-10 6-16,-14-5 1 15,7 0-1-15,7-14-1 16,0-9-1-16,-4-3 2 16,-5-6-4-16,2-2-11 0,-5-2 6 15,-3 0 6-15,-4-1-4 16,-7 1-8-16,-3-2 2 15,-6 1 4-15,-3-1 3 16,-2-2-2-16,-1-2 12 16,-6-2-1-16,2-3 5 15,-3-1-1-15,-1 0-8 16,-5-2 2-16,-4 0-5 16,0-1 1-16,-6-4-3 15,-3 0 7-15,-4-14-5 16,-2-15-2-16,-2-15-3 15,-13-2 3-15,-4 8 3 16,0 20-6-16,5 18-5 0,-2 12 7 16,-1 2 2-1,-5-11-3-15,-5-6-7 0,-6-7 0 16,1 4 0-16,-5 1 1 16,3 7 0-16,-1 3 0 15,1 3 1-15,1 7-1 16,0-2 5-16,1 5-6 15,1-1 1-15,1 1 0 16,4 4-1-16,-1 5 1 16,4 5 0-16,2 4 5 15,2 3-4-15,2 5-1 16,0 2 5-16,0 3-5 16,1 2-1-16,-5 3-1 15,1 1-6-15,-2 0 6 16,-2 0 1-16,1 0 0 0,1 3 0 15,3 2 0-15,1 1-1 16,5 0 0-16,1 3-6 16,-2-1-1-16,4 4-14 15,-3 5-61-15,-1 12-59 16,-22 37-111-16,5-4-259 16,-12 2-609-16</inkml:trace>
  <inkml:trace contextRef="#ctx0" brushRef="#br0" timeOffset="26645.6721">12495 7925 776 0,'0'0'566'0,"0"0"-446"16,0 0-56-16,0 0-20 15,0 0 10-15,0 0 81 16,0 0 67-16,148-30-64 15,-38-4-32-15,12-6-20 16,2 1-30-16,-10 2 3 16,-16 7 2-16,-19 5-15 15,-17 6-17-15,-19 8-9 16,-11 0-3-16,3 0-11 0,-1 0 1 16,-3-1-1-16,-7 4-6 15,-10 3 1-15,-5-1 0 16,-3 6-1-16,-5-1-23 15,-1 1-93-15,-8 0-76 16,-9 8-308-16,-9 2-222 0</inkml:trace>
  <inkml:trace contextRef="#ctx0" brushRef="#br0" timeOffset="27069.8628">12398 8347 1410 0,'0'0'177'16,"0"0"-130"-16,0 0-25 15,0 0 51-15,0 0 120 16,138-57-23-16,-49 20-61 0,23-8-32 16,6-2-3-16,-22 10 0 15,-19 8 3-15,-29 8-19 16,-2 3-3-16,3-3-13 16,5-2-18-16,1 0 1 15,-13 6-3-15,-12 1-4 16,-8 5-9-16,-12 5 3 15,-3 3-11-15,-5 2-1 16,-2 1 6-16,0 0-5 16,0 0-1-16,0 0-8 15,0 0-59-15,-9 0-89 16,-10 1-98-16,-1 3-357 16,0-2-966-16</inkml:trace>
  <inkml:trace contextRef="#ctx0" brushRef="#br0" timeOffset="29964.1009">16244 6086 183 0,'0'0'837'0,"0"0"-666"16,0 0 24-16,0 0-12 15,0 0-57-15,0 0 1 0,0 0-7 16,-67-50-22 0,59 43-38-16,2 2-1 0,0 1 3 15,0 1 0-15,2 0-13 16,-1 0-3-16,2-1-12 15,-1 4-6-15,-1-1-6 16,1-1 4-16,-5 1-4 16,-2-1-7-16,-2 2 0 15,-5 0-5-15,-4 0-3 16,-1 0 1-16,-4 0 4 16,-1 0 9-16,0 0-11 15,-2 0 3-15,2 2 5 16,-1 1-7-16,4 0 4 15,0 0 7-15,2 2-4 16,-4 0-6-16,-1 2-3 0,1 0-8 16,-1 0 7-16,1 3-7 15,-2-1 7-15,3 1-7 16,-2 2 0-16,-4 3 0 16,1-1 0-16,-5 4 1 15,-1 2 4-15,1 0-6 16,-3 0 1-16,0 1 5 15,2-1-5-15,1-3 5 16,-1 2 7-16,4-2-4 16,0 0-8-16,1 1 0 0,2 3 0 15,0 1 5 1,0 0-5-16,2 2 0 0,0 3 0 16,-1 1 0-1,2 4 0-15,-3 3-1 0,0-1 0 16,2 3 1-16,0 1-1 15,1-2 1-15,1 1-1 16,4-3 0-16,1 3 4 16,0-1-4-16,4 0-6 15,5 3 5-15,1 2 1 16,1 0 0-16,5 2 0 16,1 2 0-16,2 3 0 15,2 2 0-15,0 0 0 16,0 2 0-16,0-2 0 15,9-1 0-15,3 2-2 16,2 0 2-16,3-2 0 16,1 1 0-16,6 1 1 0,0 1-1 15,3-2 1-15,3-3 5 16,1-2-5-16,-1-5-1 16,6-4 1-16,0-2 0 15,1-2 0-15,4-6-1 16,1-1 1-16,0-3 6 15,3-2-5-15,0-7-1 16,4-1 5-16,-2-4 3 16,4-5 0-16,1-3 0 15,0 0 4-15,1-13 2 16,4-5 4-16,-1-4-5 16,1-3-2-16,-2-3-2 15,-2-2 1-15,-3 0-5 0,-2-3 3 16,-5 0-8-16,-2-3 11 15,-2 1 2-15,-2-5-1 16,0 1 2-16,-1-3 0 16,-3-4 0-16,-1 0-3 15,-1 0-3-15,-1-3-3 16,-4-1-5-16,1-3 14 16,-4-3-9-16,-2 1-4 15,-3-5 7-15,-2 0-3 16,-3 1 6-16,-2 2-11 15,-4 1 11-15,1 1 0 16,-3 5-3-16,-2-1 9 16,-2 3-3-16,-1 3-14 0,0-2 10 15,0 3-2 1,0-1 0-16,-4 2-8 0,-2 0 5 16,1 4-6-16,1-1 2 15,-1 5-2-15,0 0 1 16,-1 2 0-16,0 0 7 15,-2-1-1-15,-1-3-7 16,-1 1 6-16,-1 2-4 16,2 3-1-16,-3 4 5 15,3 4-4-15,1 6 5 16,-1 3 1-16,0 1-1 16,-1 4 4-16,0-2-5 15,-2 5-5-15,-2-2 10 16,-3 0-10-16,-4 2 5 0,0 1-4 15,-3 0-1-15,-1 1-1 16,1 1 0-16,-1 3 0 16,4 0 0-16,-2 0-1 15,1 0-1-15,0 0 2 16,2 6-1-16,1 2 1 16,1-3-5-16,2 0 5 15,-1 2 1-15,4-1 0 16,1 0-1-16,-2 1 1 15,2-1-1-15,-1 0 0 16,3 1 0-16,0-2 0 0,2 0 1 16,3-2-1-1,2 1 1-15,0-3 0 0,3 1-1 16,-1-2 2-16,1 0-2 16,0 0 0-16,0 0 0 15,0 0-2-15,0 0 4 16,0 0-4-16,0 0 2 15,0 0 0-15,0 0-1 16,0 0-5-16,0 0-3 16,0 0-17-16,0 0-14 15,0 0-29-15,0 0-35 16,0 0-42-16,0 6-87 16,9 2-48-16,6 2-201 15,-6-3-326-15</inkml:trace>
  <inkml:trace contextRef="#ctx0" brushRef="#br0" timeOffset="31485.0791">15926 5785 1698 0,'0'0'297'0,"0"0"-101"0,15-86-30 16,9 33-40-16,22-19-38 15,24-27-30-15,26-15-36 16,9-5-1-16,-5 11-15 16,-15 14-6-16,-27 25 0 15,-18 12-68-15,-8 0-155 16,-14 19-114-16,-11 6-368 0</inkml:trace>
  <inkml:trace contextRef="#ctx0" brushRef="#br0" timeOffset="31706.3184">16394 4743 1094 0,'0'0'186'15,"0"0"-108"-15,0 0 89 16,0 0 3-16,0 0-8 15,105 52-37-15,-69-36-34 16,2 6-33-16,-6 3-12 16,-5 6-10-16,-10 5 5 15,-8 3-3-15,-9 0-12 16,0 1-10-16,-6-2-15 16,-4-10-1-16,-2-12-492 0</inkml:trace>
  <inkml:trace contextRef="#ctx0" brushRef="#br0" timeOffset="32004.7946">17087 4395 1614 0,'0'0'343'16,"0"0"-104"-16,0 0-122 0,0 0-10 15,-66 91 1 1,55-46-7-16,8 8-23 0,3 0-24 16,8 1-31-16,14-3-12 15,14-4-10-15,6-6 8 16,8-13-9-16,27-26-143 15,-12-2-171-15,-14-19-441 0</inkml:trace>
  <inkml:trace contextRef="#ctx0" brushRef="#br0" timeOffset="34798.8362">17340 4349 1401 0,'0'0'221'0,"0"0"-35"15,0 0-27-15,-7 94-11 0,12-49-59 16,12 2-20-16,6-2-19 16,7-5-21-16,2-8-22 15,-4-9 0-15,-3-10-1 16,-6-10-4-16,-9-3 5 16,-6-8 2-16,-4-15 3 15,0-7-9-15,-9-8-3 16,-10-4 6-16,-3-2-6 15,-2 1 0-15,3 8 0 16,2 7 0-16,5 16 0 16,7 7 0-16,4 5-9 0,3 11-2 15,0 15 5-15,10 3 6 16,8 3 0-16,9-2-2 16,7-6-4-16,8-9-68 15,1-12-68-15,5-3 75 16,-6-14 20-16,-6-13-41 15,-11-7 29-15,-13-2 40 16,-7-3 19-16,-5 0 121 16,0 5 60-16,-8 7-18 15,0 9 34-15,4 8-38 16,1 9-44-16,3 1-73 16,0 8-42-16,0 15-7 15,10 10 7-15,7 6 0 0,1 5 0 16,2-1 1-16,4-4-1 15,-3-6 6-15,2-7-5 16,-3-9-1-16,-4-9 0 16,-5-8-8-16,-3-3-14 15,-3-18-2-15,-1-8-34 16,-3-9 7-16,-1-5 14 16,0-1 23-16,0 3 13 15,0 8 0-15,0 6 1 16,0 8 9-16,0 10 33 15,0 6 7-15,0 3-44 16,0 5-5-16,9 12-20 16,5 9 19-16,3 6 1 15,3 2 0-15,2 0 2 0,0-3-2 16,-1-4 6-16,-1-7-6 16,-4-11-76-16,-4-6-78 15,-3-3 36-15,-2-15 32 16,-5-12-27-16,-2-7 31 15,0-5 42-15,-2 0 28 16,-6 6 12-16,0 6 15 16,1 10 64-16,5 10 27 15,2 7-52-15,0 0-54 16,5 12 0-16,13 8 0 16,7 6 9-16,5 0-9 15,6 1 9-15,1-6-8 16,-1-3-1-16,-3-11-53 15,-7-7-87-15,-6 0-95 0,-7-14 50 16,-7-12 99-16,-6-4 86 16,0-2 0-16,0 2 153 15,-4 5 50-15,-2 8-9 16,1 10-30-16,4 7-76 16,1 4-80-16,0 21-7 15,0 14 22-15,1 7 27 16,7 8-8-16,1 3 1 15,0-4-7-15,1-5-18 16,-3-6-17-16,0-9 5 16,-4-9-6-16,-3-11 0 15,0-11-15-15,0-2 3 16,0-18-34-16,-6-12-43 0,0-8 36 16,1-2 33-16,2-3 9 15,3 5 10-15,0 5 1 16,0 9 0-16,0 7 1 15,6 8 13-15,2 6-13 16,1 3 0-16,5 0-1 16,6 0 0-16,2 7 1 15,5-3 6-15,0-4 8 16,1 0-9-16,-3-6 13 16,-2-13-8-16,-8-10-5 15,-6-9-5-15,-9-19 6 16,-5-34-7-16,-24-43 1 15,-10-17 7-15,0 7-7 0,7 36 16 16,15 49 35-16,6 30 71 16,7 14-5-16,-1 6-36 15,2 4-28-15,2 5-39 16,1 10-15-16,0 36-21 16,2 33 20-16,23 35-5 15,9 9 6-15,12-3 0 16,1-29 6-16,-4-33 3 15,-8-17-8-15,1-10 0 16,5-1 6-16,3-5-7 16,1-5-1-16,-9-16-30 15,-7-4-27-15,-9-21 13 16,-8-12 9-16,-5-9 18 0,-5-4 8 16,-2 0 9-16,0 4 1 15,-6 5 6-15,-6 8 28 16,2 7 20-16,0 9-1 15,2 8-3-15,2 5-19 16,0 11-30-16,1 14 0 16,1 8-1-16,4 6 1 15,0 3-1-15,15-2 1 16,13-1-1-16,6-6 1 16,9-6-1-16,7-12 2 15,4-10-1-15,0-5-1 16,-1-14-27-16,-10-12-36 15,-9-9-33-15,-10-5-28 0,-12-4 20 16,-10 0 61-16,-2 3 31 16,0 9 12-16,-5 7 61 15,-1 8 45-15,2 9-18 16,1 8-24-16,3 0-58 16,0 16-6-16,0 10-1 15,0 6 0-15,1 5 1 16,8 1 0-16,1-2 0 15,4-3 0-15,-3-3 1 16,0-10 0-16,-3-6-1 16,-2-11-8-16,-5-3-23 15,-1-17-17-15,0-16-50 16,0-9 25-16,-12-19 47 16,2 3 14-16,1-1 12 15,5 4 0-15,4 21 0 16,0 7 10-16,0 15 13 0,9 12-23 15,10 10-15-15,8 22 15 16,3 8 0-16,6 6 12 16,-4 0 3-16,0-4 0 15,-6-3-5-15,-2-8-8 16,-6-9 5-16,-5-7-6 16,-5-10 0-16,-6-5 10 15,1-3 30-15,-3-16-24 16,0-12-16-16,0-2 0 15,1-5 0-15,2 1-1 16,2 3 8-16,2 8-2 0,-1 9 6 16,-1 7-4-1,4 10-8-15,2 0-6 0,3 16 1 16,5 7 5-16,2 3 14 16,5-1-7-16,4-4 1 15,5-4-8-15,1-9 2 16,3-5-2-16,-5-3 0 15,-4-12-64-15,-9-13-23 16,-9-9 19-16,-9-7 20 16,-3-6 26-16,-3-1 16 15,-13 1 6-15,0 7 52 16,3 13 34-16,0 11-7 0,2 12-25 16,-1 4-41-1,3 16-13-15,2 13-6 0,1 7 5 16,6 8-4-16,0-1 5 15,12-4 0-15,13-5 1 16,9-9-1-16,7-12 0 16,3-13-21-16,-3 0-79 15,-5-19-45-15,-8-9 20 16,-11-9 54-16,-9-4 46 16,-6 1 25-16,-2-1 4 15,0 6 47-15,0 8 26 16,-2 8 40-16,2 13-9 15,0 6-50-15,0 1-58 16,0 21-26-16,0 7 26 16,9 9 10-16,4 3 4 0,3-1-13 15,3-4 8-15,6-8-2 16,3-9 4-16,2-10-4 16,2-9 0-16,-6-7-7 15,-3-15-24-15,-5-10 1 16,-8-4 12-16,-1-3 11 15,-5-2 0-15,1 5-1 16,-2 6 2-16,-1 10 10 16,-2 9 17-16,1 5 25 15,-1 6-21-15,2 1-32 16,1 15 0-16,3 4 3 16,3 5 9-16,5 0-3 15,4-4 0-15,0-5 0 16,5-8 0-16,-1-6 3 15,2-2 0-15,-3-14-1 0,3-12-10 16,-8-8 5-16,-7-6 0 16,-7-10 4-16,-2-18-4 15,-5-1 0-15,-11-3 3 16,2 5 32-16,2 26 32 16,2 7 30-16,5 19-43 15,2 15-46-15,3 3-14 16,0 25-8-16,5 14 8 15,9 10 0-15,2 5-1 16,3 1 1-16,-4 0 0 16,-2-5-37-16,-10 2-150 0,-3-14-266 15,0-16-332-15</inkml:trace>
  <inkml:trace contextRef="#ctx0" brushRef="#br0" timeOffset="34950.3676">20329 3609 1971 0,'0'0'285'16,"0"0"-58"-16,0 0-153 15,0 0-40-15,88-17-33 16,28 5-1-16,-10-1-27 16,3 1-566-16</inkml:trace>
  <inkml:trace contextRef="#ctx0" brushRef="#br0" timeOffset="35531.6398">21521 3107 1461 0,'0'0'395'16,"0"0"-207"-16,0 0-13 15,-88-11-86-15,61 22-21 16,0 10-24-16,0 5-18 16,3 3-7-16,4 1-7 15,6-4-6-15,8-5-5 0,4-4 0 16,2-8 0-16,4-9 5 16,9 0 21-16,8-15 4 15,4-12-18-15,3-7 11 16,-1-3 60-16,-1 1 14 15,-2 2-7-15,-4 8-45 16,-4 13-25-16,-2 13-20 16,-2 5-1-16,6 36-5 15,3 34 5-15,6 31 12 16,0 16 3-16,-3 2-3 16,-4-9 17-16,-4-17-14 15,-3-18-15-15,-6-23-1 16,-1-20 1-16,0-15-1 0,-1-5 1 15,1-5 0-15,-3-9 0 16,1-5 14-16,-1-28 2 16,-3-24-8-16,0-21-8 15,0 0 0-15,-4 7 2 16,-8 12 8-16,0 25-9 16,-2 3 5-16,-3 3-5 15,-4 14-1-15,-2 10-6 16,-4 1-4-16,5 4 4 15,4 9-4-15,14 1-74 16,4-1-103-16,49-6-105 16,3-3-232-16,2-4-382 0</inkml:trace>
  <inkml:trace contextRef="#ctx0" brushRef="#br0" timeOffset="35795.9114">22367 2942 1795 0,'0'0'355'16,"0"0"-10"-16,0 0-194 15,0 0-112-15,0 0 6 16,-2 97 71-16,2-40-14 16,0 7-26-16,2 2-21 15,15-3-10-15,7-5-12 16,6-7-15-16,3-10-9 15,0-9-7-15,0-10-1 0,-4-9-1 16,1-10 0-16,-3-3-88 16,-1-33-96-1,-7-4-432-15,-9-3-1141 0</inkml:trace>
  <inkml:trace contextRef="#ctx0" brushRef="#br0" timeOffset="35968.5682">22438 3280 1577 0,'0'0'239'16,"0"0"-166"-16,0 0 16 15,0 0 111-15,0 0-46 16,119 0-84-16,-72-11-45 0,-4-3-25 16,-1-17-2-16,-14 3-201 15,-10-5-587-15</inkml:trace>
  <inkml:trace contextRef="#ctx0" brushRef="#br0" timeOffset="36172.6366">22370 2827 1778 0,'0'0'265'15,"0"0"-100"-15,0 0-41 16,0 0 52-16,0 0-51 15,124-21-61-15,-70 11-44 16,0-2-14-16,-7 4-6 16,-7 1 0-16,-10 2-82 0,-8 3-237 15,-16 0-729-15</inkml:trace>
  <inkml:trace contextRef="#ctx0" brushRef="#br0" timeOffset="39173.3329">19275 6057 1111 0,'0'0'184'0,"0"0"-42"16,0 0 38-16,0 0-24 16,0 0-1-16,0 0-38 15,0 0-42-15,-53-65-23 16,34 53-5-16,-3-1 0 15,-7 0-10-15,-3 1 11 16,-7-2-22-16,-7 1-25 16,-4 1 13-16,-7 0-14 15,-2 2 1-15,-4 1 0 16,-3 6 0-16,-1 0-1 16,0 1 0-16,2 2-1 15,2 0 1-15,3 0 1 16,1 0 0-16,-2 3 10 0,1 2-2 15,-3 4 6-15,1 1-1 16,-4-3 0-16,0 5-8 16,-1 0-5-16,-1 2 10 15,-1 3-10-15,2 0 6 16,6 0 1-16,4 2 2 16,8-1 3-16,7 1 2 15,3 1 2-15,5 3-9 0,-3 0-6 16,2 3 10-1,0 1-11-15,-3-1 8 0,2 3-3 16,-1-4 2-16,4 1 1 16,3-1 0-16,2 1 1 15,4 1-4-15,-1 1 3 16,1 1-8-16,0 4 7 16,-2 2-2-16,-4 2 1 15,-3 1 7-15,-4 1-7 16,-1 2 9-16,-1 0 14 15,-2 0-4-15,3 1-5 16,2 2-1-16,5 1-11 16,4 5-8-16,3 5 1 15,4 15 5-15,5 20-5 16,7 18 4-16,8 2 1 0,0-5 2 16,14-12-8-1,8-10 5-15,9 0-6 0,5-3 0 16,0-13 8-16,0-11-7 15,-1-13 11-15,6-3-11 16,9 8 8-16,11 2 1 16,11 8 5-16,15 0-5 15,13 1 5-15,18-5 6 16,7-6-1-16,-9-14-5 16,-10-15 6-16,-9-8-5 15,-2-5-4-15,2-6-10 16,5 0 8-16,-1-14 2 15,-2-8 0-15,-3-7-2 16,-3-3 4-16,0-6-4 16,-1-1 4-16,-2-5 5 0,-4-2-13 15,-11 5 14-15,-14 3-5 16,-12 7-2-16,-3-1 4 16,5-7-8-16,6-5 6 15,7-7 4-15,-6-2-1 16,-4 0-6-16,-8 0 2 15,-1-3-1-15,-6 1 5 16,-5-2-5-16,-1-3 5 16,-2-1-6-16,3-12-3 15,-1-15 0-15,-6 10 2 16,-8 8-5-16,-4 7 0 16,-9 14 0-16,0-9 4 15,-3-4 8-15,-3 1-12 0,0 0 11 16,-6 2-17-1,-10 0 6-15,-2-1-5 0,-7 3 7 16,-1 1-8-16,-2 3 0 16,-3 3 1-16,-1 5 0 15,-2 3 5-15,1 3-5 16,-4 1 0-16,-3 4 0 16,-2 2-1-16,-2 6 6 15,-2 5-6-15,0 5 0 16,-7 4 0-16,-1 5-1 15,-6 3 0-15,-4 4 1 16,-3 0 0-16,-6 0 0 0,1 9 0 16,0 1-1-1,4-1 0-15,8 0-5 0,11-1 6 16,7 1 0-16,12-3 0 16,8 1-4-16,6-1 3 15,5 0 1-15,1 1-6 16,1 0 5-16,1 3 0 15,-1 0-6-15,0 3-4 16,0 0-25-16,3 0-61 16,0 4-29-16,-2 4-58 15,6-6-350-15,-1-2-551 0</inkml:trace>
  <inkml:trace contextRef="#ctx0" brushRef="#br0" timeOffset="54930.7735">10348 6140 1809 0,'0'0'343'16,"0"0"-111"-16,0 0 10 16,0 0-60-16,0 0-64 15,49-90-79-15,9 30-21 0,33-16-17 16,31-13 14-16,9 2-6 15,-7 6-7-15,-31 17 3 16,-34 16-5-16,-14 4-1 16,-12 4-56-16,4-26-137 15,-9 6-317-15,-8 4-391 0</inkml:trace>
  <inkml:trace contextRef="#ctx0" brushRef="#br0" timeOffset="55153.0667">10802 5196 1117 0,'0'0'306'0,"0"0"-195"15,0 0-56-15,0 0 79 0,0 0 84 16,120 15-97-16,-71-5-32 16,1 4 14-1,0 5-23-15,-7 8-37 0,-7 8-15 16,-12 4-1-16,-9 6-8 15,-12 1-12-15,-3 0-7 16,-14-4-5-16,-4-12-239 16,-1-16-865-16</inkml:trace>
  <inkml:trace contextRef="#ctx0" brushRef="#br0" timeOffset="56631.8372">11644 4646 1137 0,'0'0'331'0,"0"0"-85"15,0 0 14-15,0 0-69 16,0 0-106-16,0 0-27 16,28-79-21-16,-13 40-9 15,1-3-22-15,-4-3-4 16,-5-5 5-16,-7 1 21 0,0 3 50 16,-16 5 3-16,-6 10 18 15,-1 6 1-15,-2 14-36 16,0 10-16-16,-2 1-34 15,-3 20-14-15,1 14 1 16,5 7-1-16,7 5 0 16,12 0 0-16,5 0-8 15,16-7 8-15,14-6 0 16,8-10-1-16,5-5 1 16,-3-9 0-16,0-5 0 15,-11-2-1-15,-8 0-8 16,-11-2 8-16,-5 0-1 15,-5 5 1-15,0 5-11 0,0 5-12 16,-3 8 23-16,-4 7 1 16,-1 5 7-16,3 2 5 15,3-3-1-15,2-2-10 16,7-6 0-16,14-4 5 16,10-10 2-16,6-9-7 15,10-3-1-15,1-17-7 16,2-13-41-16,-13-11-70 15,-11-3-20-15,-17-6 10 16,-9-6 52-16,-12 1 22 16,-12-2 28-16,-2 7 26 15,6 11 26-15,8 12 67 16,4 14 55-16,5 8-40 0,3 5-83 16,0 7-25-1,8 17 0-15,10 9 27 0,6 7 19 16,4 6-7-16,3-3-2 15,1-2-7-15,-2-5-18 16,-2-8-3-16,-4-5-9 16,-4-9 1-16,-9-6 1 15,-1-8-2-15,-5 0 0 16,-2-10 0-16,-3-14-11 16,0-11 3-16,0-5-4 15,-9-6 12-15,0 0 0 16,1 5-1-16,1 7 1 15,1 9 8-15,3 8 22 16,2 8 10-16,1 7-10 16,0 2-30-16,0 0-1 0,14 11-6 15,7 8 7-15,11 1 1 16,7 0 0-16,5-1 5 16,5-4-5-16,-1-5 8 15,-2-4-7-15,-7-4-1 16,-7-2 1-16,-10 0-1 15,-5-6 1-15,-7-6 7 16,-3-2-3-16,-1-1-6 16,-1 3 2-16,-2-1-1 15,2 6 1-15,-2 5-1 16,0 0-1-16,2 2 0 16,1 0-1-16,2 0-5 15,-1 0 5-15,-3 0-10 16,-2 0-5-16,-2 0-64 0,0-6-112 15,-12-10-114-15,-3-4-525 0</inkml:trace>
  <inkml:trace contextRef="#ctx0" brushRef="#br0" timeOffset="56768.0604">12365 3975 1066 0,'0'0'363'0,"0"0"-153"15,0 0-137-15,0 0-72 16,0 0 0-16,0 0 0 15,0 0 0-15,117 103-1 16,-66-71-218-16,-1-4-672 0</inkml:trace>
  <inkml:trace contextRef="#ctx0" brushRef="#br0" timeOffset="57893.2392">12856 4157 1468 0,'0'0'487'15,"0"0"-292"-15,0 0-38 16,-83 25-49-16,65-7-34 16,3 6-3-16,7 1-38 15,6 5-6-15,2 2-9 16,5-1-8-16,15 0-4 16,4-6-5-16,7-9 8 0,5-8 0 15,1-8-6 1,-3-14-3-16,-4-16-64 0,-9-12 0 15,-12-10 12-15,-9-22 37 16,-21-34 14-16,-22-33 1 16,-2 8 0-16,6 27 11 15,16 44 36-15,12 40 72 16,3 8 33-16,1 6-44 16,3 8-71-16,1 12-37 15,3 37-6-15,0 37 6 16,10 26 8-16,16 9-2 15,14-10 1-15,2-31-5 16,1-32-2-16,-3-16 1 16,3-14 5-16,9-4-6 0,8-11-1 15,1-3-28-15,-9-16-41 16,-14-17-34-16,-13-10 13 16,-16-4 21-16,-9 1 46 15,0 3 22-15,-6 3 2 16,-7 7 10-16,2 8 53 15,2 7-10-15,3 8 28 16,2 7-23-16,4 3-49 16,0 5-9-16,0 16-10 15,16 4 9-15,7 2 0 16,5 0 0-16,5-3 0 16,4-6 1-16,1-5 0 15,-3-8-13-15,-3-5-60 0,-9 0-45 16,-6-15-14-1,-11-9 65-15,-6-5 45 0,0-7 15 16,0-3 7-16,-5 5 40 16,-2 3 54-16,1 9 20 15,3 8-33-15,3 8-14 16,0 6-37-16,0 3-30 16,0 14-19-16,10 9 19 15,5 7 10-15,4 4 5 16,0-3 1-16,1-2-3 15,-1-7-12-15,-2-5 0 16,-1-7 0-16,-5-6 7 16,-2-7-8-16,-2 0 21 15,-1-11-3-15,0-14-11 16,0-4-6-16,1-3 0 0,0 0 4 16,-3 2-5-16,0 8 0 15,0 8 0-15,-1 8 0 16,0 5-1-16,7 1 0 15,4 0 1-15,3 8-5 16,6 3 5-16,2-2 1 16,4-3 0-16,-1-4 0 15,-1-2 0-15,-1-6-1 16,0-12 0-16,-5-7-12 16,-3-4-53-16,-6-3 21 15,-4-2 19-15,-5-1 10 16,-3 3 15-16,0 2-2 15,0 7 2-15,-3 8 28 0,-1 5 37 16,1 7-13-16,0 3-25 16,2 1-27-16,-1 17-7 15,2 7 7-15,0 7 5 16,0 3-3-16,8 1 5 16,10-4-6-16,5-5 0 15,7-7 1-15,4-10 5 16,5-10-7-16,3 0-23 15,0-22-111-15,8-27-212 16,-11 3-363-16,-9 5-694 0</inkml:trace>
  <inkml:trace contextRef="#ctx0" brushRef="#br0" timeOffset="58237.6503">14412 3582 1166 0,'0'0'288'0,"0"0"-67"15,0 0-122-15,0 0-15 16,0 0-14-16,0 0-13 15,0 0-12-15,6 42 1 16,9-41-22-16,-2-1 15 16,1 0 13-16,-4-13 14 15,-2-4-20-15,-1-3-25 16,-5-5-3-16,-2 0 1 16,0 0 12-16,0 6 48 15,-8 4 41-15,-1 8 26 16,0 7-56-16,-4 0-48 15,-2 22-36-15,-4 11 4 16,2 9-8-16,8 6 12 0,9 0-3 16,6-1 1-16,27-7 4 15,27-5 13-15,38-13-2 16,33-18 3-16,9-4-12 16,-20-21-5-16,-37-2-12 15,-41 5 2-15,-14-10-3 16,-9 5-133-16,-14-1-416 0</inkml:trace>
  <inkml:trace contextRef="#ctx0" brushRef="#br0" timeOffset="73306.4629">6044 13179 1187 0,'0'0'145'0,"0"0"-110"15,-112-15-24-15,20 10 52 16,-35-2 89-16,-10 7-41 15,-5 0-16-15,9 0-12 16,12 10-8-16,-2 4-12 16,2 3-2-16,2 5-16 15,0 2-12-15,5 5-7 16,2 5-3-16,3 5 5 16,3 6-16-16,-5 4 0 15,0 4-11-15,-1 5 1 16,-3 5-2-16,5 5-1 0,-3 5 1 15,-1 2-1 1,2 0 0-16,3-3 1 0,8-1 0 16,9-1 0-16,5 1 6 15,8 0-6-15,6 4 0 16,6 3 0-16,7-1 1 16,7 0 0-16,11 4 0 15,7 1-1-15,13 5-1 16,7 5 0-16,6-1 1 15,8-2-1-15,1-1 0 16,1-5 1-16,14 2 0 16,10-1 0-16,5-6 0 0,1-11 0 15,-1-13 0-15,14 10 0 16,14 10-6-16,12 9 6 16,13 9 0-16,-2-9 0 15,-3-15-1-15,5-7 0 16,5-8 0-16,9-13-5 15,3-4 4-15,4-5 2 16,1-4 2-16,2-4-1 16,4-1 0-16,2-5 5 15,5-5 1-15,1-2 5 16,0-8 10-16,-2-2 8 16,-5 0-12-16,-5-7-1 15,-21-5 0-15,-20 0-1 0,-18 0 9 16,0 1 5-1,8-3 13-15,22-3-9 0,19 0-7 16,13 1-8-16,4 6-10 16,-10 0 2-16,-6 7 4 15,-7-1-2-15,8 2 3 16,4 1 1-16,1 1-4 16,1-2 1-16,-1 1-3 15,-1 1 4-15,4-4-1 16,-1-3-2-16,3-3 0 15,-3-4-2-15,4-1 4 16,2-1-8-16,0 0-5 16,0-2 7-16,-9-2-7 15,0-1 0-15,-9-2 0 16,-5 2 7-16,-1 0 2 0,-4 5-4 16,-10 5 0-16,-14 3-5 15,-12 5 6-15,1-1-7 16,9 1 0-16,21 0 0 15,23 2 0-15,17 1 0 16,2 0 1-16,-4 2-1 16,-9 7 1-16,-11-3 5 15,6 0 0-15,0-1-6 16,1-3 2-16,1-2 4 16,2 0 0-16,0 0-6 15,5 0-1-15,-3 0 1 16,-3 0-1-16,-1 1 1 15,-8 6 1-15,-1-1 1 0,-3 3 4 16,-1 1 0 0,-2-1-5-16,-2 3 6 0,-5 0 3 15,-1 0-10-15,-1 2 0 16,0-3 1-16,1 3 0 16,-2-4 1-16,1 2 6 15,-1-2-7-15,2 0 5 16,1-3 0-16,1 0 2 15,0-2-2-15,0-1-5 16,0-1 0-16,0-1 0 16,-1-2 1-16,4 0-1 15,2 0 0-15,4 0 0 0,-1-5 0 16,-1 1 0-16,-3-1 1 16,-1-4 5-16,-5-2 1 15,1-5 1-15,1-1-2 16,-2-3 4-16,-12-2-2 15,-10 3 6-15,-14 2-9 16,2-4-5-16,5-4 8 16,7-4-1-16,9-4-1 15,-5-4 4-15,-3-2-1 16,-4-3 2-16,-1-6 3 16,-2 1-8-16,-5-3 1 15,0 0 1-15,-4-1-3 16,0 1 3-16,-5-3 3 15,2 2-3-15,-6-5-3 16,3-13-6-16,-2-17 2 0,4-23-1 16,-5-15 5-16,-9-3-5 15,-11 1-1-15,-8 10 1 16,-8 4 0-16,0-2 0 16,-18 5 0-16,-15 0-1 15,-10 6 0-15,-9-1-10 16,-6 1 4-16,-7 5 5 15,-5-1 0-15,0 14-1 16,5 15 2-16,-17 3 0 16,-8 6 1-16,-5 5 7 15,-20-2-7-15,4 12-1 16,-9 0 0-16,-8 2 1 16,-1 5-1-16,0 3 0 15,2 2-1-15,0 8 0 16,-1 1-4-16,-1 7 5 0,1 4 1 15,-7 5 0-15,-8 0-1 16,-7 5 2-16,-2 2-2 16,1 2 0-16,7 0-2 15,8 2 1-15,5 7-4 16,4 3 5-16,-3 1 0 16,3 3 0-16,-4 0-7 15,1 1 7-15,2 0-6 16,-2 1 6-16,-4-2-1 15,-1 1-5-15,-2-3 5 16,3 1-5-16,2-2 6 0,6 1 0 16,8 0 0-1,9-1-7-15,5 1 1 0,-2 1 6 16,-3-1 0-16,-3 2 0 16,-1-1-1-16,1 1 1 15,-1-3 0-15,1 0 0 16,0-2 1-16,3-1-1 15,6 1-1-15,3-2 0 16,-1-3 1-16,1 0 0 16,3-4 0-16,0 1 0 15,3-3 0-15,3 0 1 16,3 0 0-16,3-3-1 0,-1-5 0 16,-1-1 1-1,12 0 0-15,13 2-1 0,11 1-5 16,5 1 4-16,-8-2 1 15,-6-2 0-15,-4-1 0 16,3 0 0-16,4-1 5 16,1 1-4-16,6-4 4 15,6-1-4-15,1-2-1 16,5 2 0-16,4-6 6 16,2 1-4-16,2 0-1 15,0-2 5-15,0 1-6 16,0 4 1-16,0-1-1 15,-3 4 1-15,-1 0-1 16,-2 7 0-16,-4 0 0 16,4 1-1-16,-4 4-8 0,-3 2 9 15,2 0-1-15,-2 0 0 16,-3 0 1-16,2 0 0 16,0 8 0-16,-3 0 0 15,1 1 0-15,-3 3 1 16,3 0-1-16,-3-2-5 15,1 3 5-15,-1 0 6 16,4-3-5-16,-1 1-1 16,4 0 0-16,-3 5 0 15,-25 26-8-15,7-2-114 16,-5 2-440-16</inkml:trace>
  <inkml:trace contextRef="#ctx0" brushRef="#br1" timeOffset="733649.5347">7870 8231 2326 0,'0'0'284'16,"0"0"-198"-16,0 0-20 16,0 0-19-16,0 0-8 15,0 0-7-15,85-88-15 16,-3 32-15-16,27-11 4 15,-6 8-6-15,-21 14-23 16,-20 15-131-16,-30 19-309 0,-15 4-564 16</inkml:trace>
  <inkml:trace contextRef="#ctx0" brushRef="#br1" timeOffset="733801.8111">8088 8289 2271 0,'0'0'370'0,"0"0"-215"15,0 0-76-15,0 0-33 16,0 0 46-16,131-129-22 16,6 22-39-16,24-14-25 15,-28 25-6-15,-28 20-286 0</inkml:trace>
  <inkml:trace contextRef="#ctx0" brushRef="#br1" timeOffset="740486.4742">5664 8257 1446 0,'0'0'189'15,"0"0"-130"-15,0 0-24 16,83-19 44-16,-17 7 41 16,23-7 10-16,22-6-34 15,5-3-27-15,-5 0-26 16,-26 6-25-16,-21 8-8 16,-18 5-9-16,-7-1-1 15,-2 3-16-15,2 4-111 16,-9 3-173-16,-19 0-275 0</inkml:trace>
  <inkml:trace contextRef="#ctx0" brushRef="#br1" timeOffset="740666.1974">5674 8683 1857 0,'0'0'226'15,"0"0"-191"-15,0 0-34 16,93-27-1-16,11-23 39 15,45-30 32-15,29-18-28 16,7-7-24-16,-2 5-10 16,-14 5-9-16,-40 25-243 15,-21 8-638-15</inkml:trace>
  <inkml:trace contextRef="#ctx0" brushRef="#br1" timeOffset="741628.142">801 8203 1681 0,'0'0'194'16,"0"0"11"-16,0 0-38 15,0 0-96-15,-30 105-8 16,35-35 31-16,11-1-17 16,7-5-35-16,2-14-26 15,5 7-6-15,1 4-9 16,1-7-1-16,-1-13-220 15,-9-16-362-15,-10-17-1161 0</inkml:trace>
  <inkml:trace contextRef="#ctx0" brushRef="#br1" timeOffset="741838.2117">710 8078 1647 0,'0'0'200'0,"0"0"-89"16,0 0-5-16,60-89 13 15,-18 72-27-15,10 7-15 16,3 9-11-16,0 1-24 16,-5 17-23-16,-13 14-8 15,-7 11-10-15,-20 21 5 16,-10 20-6-16,-15-1-22 16,-34 15-116-16,1-25-165 15,8-28-471-15</inkml:trace>
  <inkml:trace contextRef="#ctx0" brushRef="#br1" timeOffset="742094.4464">1420 8061 1796 0,'0'0'295'0,"0"0"-77"15,0 0-13-15,-65 112-38 16,48-61-51-16,8 4-43 16,5 2-22-16,4-1-29 15,0-7-13-15,24-7-9 0,3-7 0 16,13-10-33-16,10-12-101 16,22-24-168-16,-11-18-267 15,-9-10-748-15</inkml:trace>
  <inkml:trace contextRef="#ctx0" brushRef="#br1" timeOffset="742274.0009">1723 8054 1737 0,'0'0'377'16,"0"0"-148"-16,0 0-88 16,-1 75 22-16,8-27-46 15,11 7-26-15,3 6-26 16,-2-1-29-16,4 1-24 15,-5-5-11-15,-2-9-1 0,2-3-92 16,-9-15-220-16,-8-12-430 0</inkml:trace>
  <inkml:trace contextRef="#ctx0" brushRef="#br1" timeOffset="742445.997">1598 8433 1874 0,'0'0'336'16,"0"0"-95"-16,0 0-107 16,0 0-88-16,0 0-26 15,95-35-2-15,-38 9-9 16,29-21-9-16,-15 7-239 0,-12 1-445 0</inkml:trace>
  <inkml:trace contextRef="#ctx0" brushRef="#br1" timeOffset="742686.1126">1772 7950 1952 0,'0'0'263'16,"0"0"-154"-16,0 0 9 15,163 53 99-15,-42-7-31 0,-5 7-77 16,-6 21-37-1,-30 12-12-15,-39 3-20 0,-8 18-8 16,-33-5-17-16,-9 2-8 16,-25 3 4-16,-14-4-11 15,-3-16-55-15,11-29-137 16,10-24-549-16</inkml:trace>
  <inkml:trace contextRef="#ctx0" brushRef="#br1" timeOffset="745005.8">3273 8674 1358 0,'0'0'205'0,"0"0"-30"16,0 0 0-16,0 0-56 0,0 0-53 16,0 0-13-16,0 0-26 15,49-34-17-15,-9 20-9 16,6-2-1-16,7 0-66 15,-10 6-237-15,-13 2-393 0</inkml:trace>
  <inkml:trace contextRef="#ctx0" brushRef="#br1" timeOffset="745178.4405">3146 8950 1950 0,'0'0'238'0,"0"0"-183"0,0 0-35 16,0 0-2-16,94 3 55 16,24-39-10-16,52-28-63 15,-15 3-43-15,-24-1-724 0</inkml:trace>
  <inkml:trace contextRef="#ctx0" brushRef="#br1" timeOffset="746837.6486">8884 8594 1506 0,'0'0'320'0,"0"0"-21"16,0 0-16-16,0 0-104 15,0 0-81-15,-58 82 0 16,58-23-12-16,0 5-28 16,0 3-30-16,13-5-14 15,1-6-8-15,4-4-5 16,-5-12-1-16,2-9-70 16,-6-19-169-16,-3-7-257 15,-5-5-179-15</inkml:trace>
  <inkml:trace contextRef="#ctx0" brushRef="#br1" timeOffset="747061.9869">8772 8534 1455 0,'0'0'325'16,"0"0"-52"-16,0 0-118 0,0 0-22 16,60-81-36-16,-28 75-4 15,6 6-32-15,-2 0-18 16,-5 14-16-16,-7 11-7 15,-9 7 30-15,-12 7-27 16,-3 5-16-16,-9 2-7 16,-16 2 0-16,-4-2-60 15,0-2-117-15,0-10-90 0,11-13-298 16,8-14-549-16</inkml:trace>
  <inkml:trace contextRef="#ctx0" brushRef="#br1" timeOffset="747335.6615">9542 8462 1840 0,'0'0'245'16,"0"0"13"-16,-96 32-34 15,46-2-40-15,-2 13-35 16,2 10-26-16,2 3-23 15,11 4-25-15,10 3-12 16,14-5-26-16,13-4-16 0,3-6-12 16,30-9-6-16,25-5-3 15,31-13-6-15,23-21-62 16,-1-14-65-16,-8-39-86 16,-33 3-353-16,-35 4-531 0</inkml:trace>
  <inkml:trace contextRef="#ctx0" brushRef="#br1" timeOffset="747528.1026">9803 8528 1862 0,'0'0'283'15,"0"0"84"-15,0 0-139 16,-85 56-67-16,64-17-30 16,10 6-31-16,6 6-16 0,5 1-29 15,10-1-20 1,17-4-17-16,7-6-10 0,10-9-8 15,5-10-6-15,2-10-75 16,13-19-102-16,-12-15-171 16,-12-11-693-16</inkml:trace>
  <inkml:trace contextRef="#ctx0" brushRef="#br1" timeOffset="747739.6624">10022 8341 2099 0,'0'0'269'16,"0"0"-85"0,84 17 7-16,-27 8-20 0,10 11-23 15,6 9-41-15,4 19-31 16,-8 18-26-16,-30 24-26 16,-39 9-14-16,-35 3-7 15,-57-2-3-15,-35-5-69 16,17-24-137-16,-5-17-677 0</inkml:trace>
  <inkml:trace contextRef="#ctx0" brushRef="#br1" timeOffset="748716.3487">17024 8524 1935 0,'0'0'283'0,"0"0"55"15,0 0-138-15,0 0-127 16,-15 99 24-16,16-15 1 16,11 0-31-16,1-14-39 15,-2-20-13-15,-2-14-13 16,3-2-2-16,-2 4-51 16,0-6-106-16,-3-11-213 15,-6-14-400-15</inkml:trace>
  <inkml:trace contextRef="#ctx0" brushRef="#br1" timeOffset="748936.2067">17010 8470 1595 0,'0'0'247'0,"0"0"-1"16,70-72-91-16,-33 50 22 16,4 11-7-16,-2 10-54 15,-6 1-56-15,-8 24-20 16,-13 10 11-16,-12 6-23 15,0 9-10-15,-25 2-11 16,-11 2-5-16,-6-2-2 16,-1-4-18-16,9-9-94 15,14-14-189-15,11-12-242 16,9-12-827-16</inkml:trace>
  <inkml:trace contextRef="#ctx0" brushRef="#br1" timeOffset="749181.0253">17753 8332 2191 0,'0'0'241'16,"0"0"-10"-16,-128 63-76 16,59 0-1-16,2 22-9 15,12 21-16-15,19 2-26 16,30-7-37-16,12-22-15 15,24-24-15-15,25-2-12 16,31-5-15-16,23-6-9 16,20-8 0-16,-1-29-39 0,-7-11-107 15,-30-17-101 1,-18-5-483-16</inkml:trace>
  <inkml:trace contextRef="#ctx0" brushRef="#br1" timeOffset="749638.473">18417 8636 2143 0,'0'0'266'15,"0"0"-40"-15,-75 80-69 16,54-38-35-16,9 5-21 16,4 3-30-16,8-2-23 15,0-4-25-15,0-5-14 16,0-10-9-16,0-10 0 15,0-14-19-15,0-5-17 0,7-37 3 16,-6-33-22-16,-1-24 15 16,0 0 23-16,0 18 5 15,0 30 11-15,2 23 1 16,4 5 17-16,4 5 7 16,7 9-2-16,6 4-14 15,10 20 14-15,8 11 11 16,5 6-2-16,5 4-16 15,-4-1-1-15,-5-8-13 16,-7-5 5-16,-10-11-5 16,-9-13 5-16,-7-3-5 15,-7-12 17-15,-2-19-10 16,0-11-7-16,-3-8 0 0,-11-6-1 16,-2 1-15-1,0 7-18-15,3 13-10 0,6 15-5 16,5 15-34-16,2 5-148 15,30 29-74-15,3 1-67 16,4-1-463-16</inkml:trace>
  <inkml:trace contextRef="#ctx0" brushRef="#br1" timeOffset="749858.2677">19009 8593 1756 0,'0'0'337'15,"0"0"-9"-15,0 0-80 16,-87 49-49-16,69-15-54 0,11 3-38 16,6 4-38-16,1 2-24 15,15-5-21-15,13-4-12 16,12-6-6-16,7-11-6 16,8-12-17-16,3-5-57 15,24-28-80-15,-15-6-231 16,-14-8-496-16</inkml:trace>
  <inkml:trace contextRef="#ctx0" brushRef="#br1" timeOffset="750067.9197">19325 8078 2203 0,'0'0'345'15,"0"0"-214"1,0 0-7-16,151 79 39 0,-51 7-24 15,-2 22-40-15,-26 8-30 16,-38 5-23-16,-35-6-16 16,-61 10-20-16,-49 16-10 15,-60 9-12-15,-64 6-112 16,32-37-196-16,2-24-985 0</inkml:trace>
  <inkml:trace contextRef="#ctx0" brushRef="#br1" timeOffset="752310.8562">4265 8710 1375 0,'0'0'545'0,"0"0"-297"16,0 0 37-16,0 0-5 15,0 0-108-15,0 0-90 16,0 0-58-16,-8 81-13 15,26 17 32-15,3 7-7 16,-2-17-23-16,-7-22-12 16,-4-25-1-16,2-5-8 0,-2 2-74 15,-1-5-108-15,-1-5-372 16,-6-18-536-16</inkml:trace>
  <inkml:trace contextRef="#ctx0" brushRef="#br1" timeOffset="752530.8861">4105 8665 1793 0,'0'0'235'0,"0"0"-93"15,0 0-2-15,51-89 13 16,-13 75-31-16,4 8-55 16,2 6-26-16,-3 6-8 15,-3 21-1-15,-13 10 9 0,-7 10-20 16,-12 6-12-16,-6 6 2 15,-15 0-11-15,-9 0-15 16,-8 4-143-16,12-17-194 16,4-15-468-16</inkml:trace>
  <inkml:trace contextRef="#ctx0" brushRef="#br1" timeOffset="752821.2474">5049 8483 1916 0,'0'0'293'16,"0"0"95"-16,0 0-146 16,0 0-90-16,-127 60-47 15,62 21-21-15,-7 38 27 16,11 15-23-16,25-1-18 15,32-15-14-15,16-22-4 16,27-17-19-16,7-18-20 16,29-7-13-16,35-24 0 15,31-18 0-15,38-14-58 16,12-57-123-16,-49 3-132 16,-20-8-833-16</inkml:trace>
  <inkml:trace contextRef="#ctx0" brushRef="#br1" timeOffset="753860.3972">5700 8657 1565 0,'0'0'568'16,"0"0"-208"-16,0 0-60 15,0 0-104-15,0 0-82 16,0 0-56-16,0 0-20 16,-11 97 32-16,23-40-13 15,3 6-21-15,0-2-15 0,1-6-15 16,-2-5-6-16,-2-5-7 16,0-9-74-16,-8-6-61 15,-5-5-86-15,-16-8-353 16,-7-9-418-16</inkml:trace>
  <inkml:trace contextRef="#ctx0" brushRef="#br1" timeOffset="754026.72">5468 8984 1465 0,'0'0'669'0,"0"0"-521"15,0 0-7-15,0 0 27 16,133-37-46-16,-36 17-61 15,28-4-37-15,8-2-24 16,-15-1-51-16,-40 8-304 0,-32 3-622 16</inkml:trace>
  <inkml:trace contextRef="#ctx0" brushRef="#br1" timeOffset="754360.2803">6343 8562 2111 0,'0'0'479'16,"0"0"-207"-16,0 0-68 0,0 0-25 15,0 0-54-15,0 0-48 16,0 0-29-16,-33 111 16 15,30-16 23-15,3 18-13 16,0 3-17-16,3-4-14 16,7-14 1-16,-1-8-23 15,0-14-11-15,1-18-9 16,-4-15 0-16,0-9 0 16,-1-3-1-16,1-5-11 15,3-3-85-15,-5-23-99 0,-1 0-121 16,-3-21-352-16</inkml:trace>
  <inkml:trace contextRef="#ctx0" brushRef="#br1" timeOffset="755269.6072">6914 8788 1498 0,'0'0'555'0,"0"0"-322"0,0 0 62 16,-81 33-74-16,51 6-70 15,0 14-12-15,7 7-31 16,6 6-15-16,13-6-31 16,4-2-29-16,13-8-15 15,20-8-17-15,7-10-1 16,11-13-1-16,4-9-23 15,8-10-79-15,16-31-68 16,-15-7-122-16,-15-4-698 0</inkml:trace>
  <inkml:trace contextRef="#ctx0" brushRef="#br1" timeOffset="755518.7784">6991 8531 2271 0,'0'0'330'0,"0"0"-216"0,0 0-17 16,145 44 60-16,-33 11-4 15,13 17-39-15,-7 14 8 16,-21 6-27-16,-30 1-35 16,-28 6-15-16,-30 5-12 15,-15 5-27-15,-43 5-5 16,-29 1-1-16,-26 0-13 15,-28-1-66-15,-27-13-120 16,30-26-260-16,10-26-1605 0</inkml:trace>
  <inkml:trace contextRef="#ctx0" brushRef="#br1" timeOffset="756521.612">11499 8547 1719 0,'0'0'341'0,"0"0"-71"16,0 0-10-16,0 0-87 16,0 0-70-16,0 0-27 15,110-57-36-15,-56 42-22 16,4-1-17-16,-3 5-1 15,-5 2-23-15,-7-8-141 16,-16 5-377-16,-13-3-712 0</inkml:trace>
  <inkml:trace contextRef="#ctx0" brushRef="#br1" timeOffset="756716.5096">11479 8260 1940 0,'0'0'254'15,"0"0"42"1,-40 78-119-16,36-5-43 0,4 27-8 16,16 11-9-16,5-1-20 15,1-11-37-15,-4-27-38 16,2-14-10-16,2-21-12 16,41-16-111-16,-7-6-253 15,7-15-1076-15</inkml:trace>
  <inkml:trace contextRef="#ctx0" brushRef="#br1" timeOffset="757121.7558">12610 8422 1906 0,'0'0'508'0,"0"0"-200"16,0 0-166-16,0 0-62 16,-8 98 34-16,19-20-29 15,16 17-28-15,3-6-22 16,-4-19-13-16,-7-22-14 16,-5-17-8-16,1 2-26 15,1-4-70-15,-2-8-108 16,-5-11-384-16,-8-10-405 0</inkml:trace>
  <inkml:trace contextRef="#ctx0" brushRef="#br1" timeOffset="757329.003">12594 8405 1654 0,'0'0'278'0,"0"0"-42"0,0 0-99 16,0 0-3-16,113-44-1 15,-71 44-36-15,-2 21-9 16,-7 5-37-16,-11 10-17 16,-13 5-7-16,-9 5-15 15,-4 0-2-15,-20 6-7 16,-3-5-3-16,-6 1-83 16,8-14-416-16,8-17-1292 0</inkml:trace>
  <inkml:trace contextRef="#ctx0" brushRef="#br1" timeOffset="758505.399">13495 8240 157 0,'0'0'622'15,"0"0"-369"-15,0 0-16 16,0 0 30-16,0 0 11 16,0 0-26-16,0 0-60 0,-59-77 18 15,46 71-27-15,-5 3-52 16,-6 3-39-16,-10 14-25 15,-9 19 0-15,-14 26 14 16,-4 26-8-16,7 23 1 16,18 7 1-16,26-5-10 15,10-23-12-15,12-24-17 16,10-14-15-16,8-11-11 16,12 3-9-16,16 0 4 15,22-2-5-15,23-19-10 16,33-20-61-16,14-37-89 15,-33-8-108-15,-24-9-707 0</inkml:trace>
  <inkml:trace contextRef="#ctx0" brushRef="#br1" timeOffset="760206.427">13760 8366 1035 0,'0'0'490'0,"0"0"-145"16,0 0-23-16,0 0-23 15,0 0-37-15,0 0-75 0,0 0-35 16,-56-63-44-16,55 63-42 16,1 5-19-16,0 19-24 15,0 9 1-15,0 12 32 16,8 7-19-16,1 3-14 15,4 0-1-15,-2-1-13 16,0-4-3-16,-2-2-6 16,1-4 0-16,-4-10-30 15,-1-5-56-15,-2-10-39 16,-3-5-31-16,0-14-52 16,-7 0-261-16,-5-3-296 0</inkml:trace>
  <inkml:trace contextRef="#ctx0" brushRef="#br1" timeOffset="760445.1716">13503 8636 1778 0,'0'0'359'15,"0"0"-100"-15,0 0-48 16,0 0-37-16,0 0-38 15,0 0 10-15,101-9-36 16,-46-5-28-16,6-5-22 16,3-1-26-16,-6 2-21 15,-3 2-13-15,-4 4-30 16,4 0-111-16,-13 4-216 16,-12-3-1355-16</inkml:trace>
  <inkml:trace contextRef="#ctx0" brushRef="#br1" timeOffset="762304.804">14309 8011 1861 0,'0'0'330'16,"0"0"5"-16,0 0-95 15,0 0-134-15,-13 87-48 16,13 19 70-16,4 22-3 0,2 10-17 16,1-16-11-16,-4-18-19 15,-3-1-29-15,0-11-2 16,0-14-14-16,0-21-14 15,-1-15-7-15,-2-11-11 16,1-1-1-16,1-2-14 16,1-6-83-16,11-24-138 15,9-18-149-15,7-18-936 0</inkml:trace>
  <inkml:trace contextRef="#ctx0" brushRef="#br1" timeOffset="762946.9979">14752 8458 1609 0,'0'0'355'16,"0"0"-45"-16,0 0 18 15,0 0-100-15,0 0-110 16,0 0-82-16,0 0-22 0,-34 73 19 16,34-18 7-16,0 6-21 15,0-1-5-15,0-2-5 16,0-9-8-16,0-8 0 15,1-12 1-15,1-12-2 16,-2-12-1-16,0-5 0 16,0-17 0-16,-2-20-19 15,-9-23 5-15,-2-22-1 16,1 2 4-16,3 11 2 16,6 14 8-16,3 22 2 15,0 5 1-15,0 5-1 16,9 16 13-16,8 7-12 15,7 17 1-15,7 18 19 16,5 9 1-16,6 6 5 16,-2 4-4-16,-1-4-2 0,-4-5-6 15,-6-12-5-15,-10-8-9 16,-6-11 0-16,-9-11 0 16,-4-3 14-16,0-17 9 15,-1-18-12-15,-12-10-10 16,-6-21-1-16,-10-19-1 15,3 6 0-15,3 11-6 16,8 19 6-16,9 25-1 16,2 8-8-16,3 11-19 15,1 6-64-15,1 27-11 16,33 33-40-16,-3-5-322 16,2-4-441-16</inkml:trace>
  <inkml:trace contextRef="#ctx0" brushRef="#br1" timeOffset="763360.0529">15252 8492 1534 0,'0'0'379'0,"0"0"-10"16,0 0 5-16,0 0-135 15,0 0-84-15,-92 7-48 16,70 25-17-16,4 5-5 16,4 7-7-16,7 3-30 15,7-4-21-15,7-2-9 16,16-4-9-16,12-8-8 16,7-7-1-16,5-11-14 15,4-10-92-15,14-16-56 16,-10-11-112-16,-11-8-639 0</inkml:trace>
  <inkml:trace contextRef="#ctx0" brushRef="#br1" timeOffset="763646.2048">15340 8111 1709 0,'0'0'785'15,"0"0"-537"-15,0 0-54 16,0 0-47-16,0 0-24 16,151-23-30-16,-28 61 5 0,8 21-8 15,-10 16-22-15,-30 6-14 16,-31 0 1-16,-20 1-17 16,-20 3-11-16,-20 5-8 15,-27 8-5-15,-37 6-2 16,-41 9-12-16,-55 10-3 15,-63 15-75-15,-82 9-140 16,46-31-281-16,-2-17-1911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21:19.7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9466 4517 1564 0,'0'0'226'15,"0"0"-158"-15,0 0-9 16,-5 75 111-16,4-30-32 16,1 3-39-16,0 1-57 15,0-1-24-15,1-5-11 16,2-5-1-16,-1-7-5 15,1-11 1-15,-3-6-1 16,0-12 6-16,0-2 20 16,0-21 4-16,-5-13-21 15,-7-24 11-15,-3-21 21 16,5 1 34-16,4 7-24 0,6 11 13 16,0 19-24-16,14 1 6 15,8 1-20-15,8 13-13 16,7 7-13-16,1 12-1 15,0 7 0-15,-4 0 0 16,-5 10-1-16,-11 9 1 16,-5 2-1-16,-12 3 1 15,-1 1 0-15,-10 0 0 16,-17 0 0-16,-4-3-35 0,-5 0-48 16,7-7-74-1,10-6-51-15,8-4-282 0,11-5-509 16</inkml:trace>
  <inkml:trace contextRef="#ctx0" brushRef="#br0" timeOffset="255.4917">9997 4272 1558 0,'0'0'378'0,"0"0"-36"16,0 0-61-16,0 0-108 15,0 0-68-15,0 0-29 16,-108 63 11-16,80-21-7 16,4 5-12-16,5 0-28 0,10 0-11 15,9-3-22-15,3-5-7 16,22-5 0-16,12-9-33 16,11-9-78-16,9-12-46 15,24-16-150-15,-13-14-378 16,-11-6-578-16</inkml:trace>
  <inkml:trace contextRef="#ctx0" brushRef="#br0" timeOffset="440.489">10346 4364 1502 0,'0'0'389'16,"0"0"-59"-16,0 0-156 16,0 0 7-16,0 0-17 15,-78 89-51-15,68-55-41 16,7 2-24-16,3-3-24 15,5-2-13-15,15-2-11 0,6-7-6 16,2-6-82-16,14-16-166 16,-8 0-309-16,-4-14-829 0</inkml:trace>
  <inkml:trace contextRef="#ctx0" brushRef="#br0" timeOffset="633.333">10620 4062 955 0,'0'0'907'16,"0"0"-750"-16,0 0 12 15,0 0-6-15,126 123 13 16,-71-41-9-16,-9 22-60 0,-21 6-57 16,-26-4-29-1,-59-13-21-15,-41-18-77 16,10-23-240-16,-3-16-775 0</inkml:trace>
  <inkml:trace contextRef="#ctx0" brushRef="#br0" timeOffset="15113.7662">9062 5878 1144 0,'0'0'252'0,"0"0"-67"0,0 0 17 15,0 0 45-15,0 0-132 16,-11-16-79-16,11 37-23 16,8 10 36-16,7 6 39 15,1 7-28-15,1 3-22 16,0-2-7-16,1-3-17 15,-4-2-13-15,2-6 1 16,-4-5-1-16,-1-4 0 0,-3-7 1 16,-2-6-1-1,-3-6 0-15,-1-4 0 0,-2-2 16 16,0-2 13-16,0-16-13 16,-9-11-9-16,-6-15-7 15,-3-10-1-15,-1-7 1 16,1-2 0-16,3 0 4 15,4 5-5-15,4 8 0 16,6 8 0-16,1 6 0 16,4 8 1-16,15 5 0 15,7 6 7-15,2 6-8 16,5 6 0-16,0 5-1 16,-1 0 0-16,-2 2 1 15,-3 12-1-15,-6 3-1 16,-5 2 1-16,-6 3-1 0,-5-2 1 15,-5 1-5-15,0 1 6 16,-15-3 1-16,-10 1 5 16,-5-1-5-16,-7-2 5 15,-2-3 0-15,-2-4-6 16,-1-3-5-16,9-5-32 16,6-2-86-16,13-7-188 15,10-7-523-15</inkml:trace>
  <inkml:trace contextRef="#ctx0" brushRef="#br0" timeOffset="16527.5328">9788 459 1407 0,'0'0'374'16,"0"0"-30"-16,0 0-82 0,0 0-56 15,0 0-45-15,-121 21-88 16,48 47-25-16,-9 29 12 16,7-1-3-16,28-15-6 15,24-23-14-15,20-15-18 16,3 4-7-16,14 8-11 16,32 4 0-16,36-12-1 15,40-23-43-15,18-24-23 16,7-24-109-16,-20-34-112 15,-47 12-345-15,-22 3-385 0</inkml:trace>
  <inkml:trace contextRef="#ctx0" brushRef="#br0" timeOffset="17201.1617">10258 595 614 0,'0'0'1199'0,"0"0"-917"0,0 0 1 15,0 0-134-15,0 0-67 16,-84 17-47-16,66 13-12 15,5 8 8-15,3 4-3 16,7 2-5-16,3-2-10 16,14-4-12-16,9-7 0 15,7-7 7-15,0-8-8 16,-2-12-14-16,-3-4-2 0,-4-4-1 16,-7-16 10-1,-6-7 6-15,-5-7 1 0,-3-5 0 16,0-5 0-16,-14-1-1 15,-2 4 1 1,0 6 6-16,3 9-5 0,3 10 8 16,3 10 0-16,6 6-9 15,1 5-25-15,0 16 2 16,3 9 13-16,13 4 3 16,6 0-5-16,8-3-58 15,5-4-49-15,0-8-104 16,0-7-106-16,-2-9 28 15,-8-3-60-15,-5-10 51 16,-9-11 177-16,-8-4 133 16,-3-1 262-16,0-1 16 15,-6 5-30-15,-2 5 11 16,3 8-29-16,4 6-80 0,-1 3-106 16,2 0-44-16,0 9-19 15,0 11 19-15,2 0 9 16,1 4 22-16,0-2-1 15,1-1-11-15,-3-3-7 16,-1-4-11-16,2-8 5 16,-2-5 5-16,1-1 64 15,0-5 84-15,3-14-66 16,1-6-60-16,2-2-12 16,6-1-1-16,-1 6 0 15,4 5-4-15,0 7-5 0,1 8-11 16,2 2-12-1,6 8 0-15,1 10 11 0,3 7-1 16,2 2 1 0,1 2 1-16,0-2-76 0,15-1-145 15,-7-9-410-15,-4-12-723 0</inkml:trace>
  <inkml:trace contextRef="#ctx0" brushRef="#br0" timeOffset="17413.1545">10987 477 1726 0,'0'0'354'0,"0"0"-192"15,0 0-107-15,0 0 81 16,-10 79 4-16,10-45-48 0,1 2-22 16,14-2-34-16,5-3-21 15,8-3-9-15,4-3-6 16,7-9-42-16,3-5-107 15,16-11-145-15,-10-7-296 16,-8-10-669-16</inkml:trace>
  <inkml:trace contextRef="#ctx0" brushRef="#br0" timeOffset="17935.8291">11317 527 992 0,'0'0'212'0,"0"0"-25"0,0 0-62 16,0 0-13-16,0 0-54 15,0 0-9-15,0 0 3 16,16 36-8-16,-7-36-2 16,-1 0 2-16,-1-10 14 15,-1-1-6-15,-1-3-24 16,-2 3-5-16,0-4-9 15,-2 3 5-15,-1 3 21 16,0 1 2-16,0 3 22 16,0 1-11-16,0 1 9 15,-4 2 15-15,-2 0 1 0,-1 1-11 16,-1 0-11-16,0 0-21 16,1 0 5-16,-3 1-7 15,2 6-11-15,0 6-9 16,4 4-7-16,1 3-5 15,3 6 1-15,0 4 4 16,3 0 7-16,12 0 20 16,4-1-7-16,5-6-10 15,1-4 8-15,1-5 0 16,1-7-8-16,-3-5-2 16,-2-2 5-16,-4 0-2 15,0-6-2-15,-1-7-3 16,-2-1-6-16,0 0-5 15,-3 0 0-15,-3 0-1 16,-1 7-44-16,-2 0-55 16,-2 1-132-16,1 2-285 0,-1-1-658 15</inkml:trace>
  <inkml:trace contextRef="#ctx0" brushRef="#br0" timeOffset="18605.5508">11982 403 1039 0,'0'0'623'15,"0"0"-442"-15,0 0 42 16,0 0-122-16,0 0-48 16,0 0-26-16,0 0-27 15,-12-5-5-15,12 12-4 16,0 4-25-16,-3 10-160 16,0-2-167-16,-6 1-847 0</inkml:trace>
  <inkml:trace contextRef="#ctx0" brushRef="#br0" timeOffset="19086.2483">11587 677 1527 0,'0'0'237'0,"0"0"3"16,0 0-65-16,0 0-14 15,0 0-20-15,0 0-53 16,0 0 7-16,109-67-46 16,-64 31-29-16,-4-7-11 15,-7 0 3-15,-12-1-2 16,-11 1 1-16,-11 1 3 16,0 7 6-16,-6 9 19 0,-8 9-2 15,-2 7 5-15,-1 8-27 16,3 2-10-1,1 0-5-15,5 3-9 0,7 6-3 16,1 2-6-16,6 0-4 16,15 0-2-16,4 2 16 15,5 1 7-15,1 0 1 16,2 3-1-16,-3 2 1 16,-4 3 0-16,-1 9 7 15,-1-2 19-15,-2 7 6 16,0-1 19-16,0-2 0 15,7-4-18-15,5-5-9 16,9-6-5-16,7-9 4 16,7-6-8-16,-2-3-2 15,-9-3-13-15,-46-12-82 0,-15 2-183 16,-43 3-775-16</inkml:trace>
  <inkml:trace contextRef="#ctx0" brushRef="#br0" timeOffset="20638.6618">7154 755 1030 0,'0'0'515'15,"0"0"-273"-15,0 0 67 16,-97-50-61-16,81 50-79 15,3 5-60-15,3 38-72 0,8 37-16 16,2 34 46 0,5 20-4-16,20 3-27 0,7-8 1 15,2-16-19-15,-3-21-12 16,-2-26-6-16,-10-26 1 16,1-16-1-16,0-4-1 15,-3-9 0-15,4-8-13 16,-8-7 14-16,-1-42 6 15,-1-31 8-15,-7-3-5 16,1 5-8-16,-4 14 7 16,3 23-2-16,1 4-6 15,0 4 1-15,5 14-1 16,3 13-12-16,7 3-9 0,7 14-1 16,10 11 14-1,9 6 8-15,6 0 0 0,-1-1 0 16,0-8 0-16,-7-8-20 15,-5-9-47-15,-12-5-17 16,-12-12-26-16,-9-13 63 16,-6-10 29-16,-6-9 13 15,-15-4 5-15,-3-2 6 16,-3 5 3-16,2 11 26 16,7 6 41-16,5 15-3 15,4 7-4-15,1 6-38 16,4 8-31-16,-1 17-8 15,4 13 8-15,1 8 12 0,0 3-10 16,0-1 4 0,12-7-6-16,7-6-1 0,2-11 1 15,-3-11-1-15,0-13 1 16,-3 0-8-16,-3-17 2 16,-6-11-1-16,-5-8-5 15,-1-6 10-15,0-2-8 16,-7 2 10-16,-5 3-1 15,3 5 1-15,1 8-1 16,2 8 1-16,3 9 15 16,0 2 1-16,3 7-16 15,0 0-6-15,3 4-26 16,14 8 22-16,7 5 10 16,3 1 1-16,7-1-1 0,0-3-31 15,-2-7-80-15,0-2-77 16,-6-5-46-16,-9 0-34 15,-8-9 90-15,-7-8 86 16,-2-4 63-16,0-3 29 16,-12-2 39-16,-2 0 105 15,4 1 25-15,0 5-40 16,2 4-14-16,4 6-24 16,2 6 19-16,1 4-52 15,1 0-58-15,0 5 0 16,1 14-10-16,11 7 5 15,6 4 5-15,3 1 12 16,2-2-6-16,2-3-6 0,2-6 1 16,-2-6 0-16,-3-5 5 15,-7-6-6-15,-3-3-25 16,-7-5 16-16,-1-13 9 16,-4-5 0-16,0-5 1 15,0-2 5-15,0 1 0 16,-6 3 1-16,3 6 18 15,0 6 17-15,2 5 41 16,1 4-10-16,0 5-37 16,0 0-36-16,7 2-17 15,11 11 17-15,6 3 7 16,6 3 25-16,-2 3-19 16,-3-5-12-16,-2 0 7 0,-8-5-8 15,-6-5-55 1,-9-7-91-16,-2 0-117 0,-15-3-295 15</inkml:trace>
  <inkml:trace contextRef="#ctx0" brushRef="#br0" timeOffset="20752.8256">7907 742 409 0,'0'0'65'0,"0"0"-65"16,82 43-297-16</inkml:trace>
  <inkml:trace contextRef="#ctx0" brushRef="#br0" timeOffset="21479.5222">8211 852 1493 0,'0'0'368'0,"0"0"-116"15,0 0-198-15,0 0-48 16,0 0 72-16,32 76 29 15,-12-45-22-15,-1 2-44 16,2-3-20-16,-1-4-15 16,-5-5-5-16,-2-8 0 15,-2-10-1-15,-3-3-9 16,-1-19 8-16,-1-15-20 16,1-10-4-16,-5-6 12 15,-2-1 7-15,0 5 6 0,0 7 0 16,0 11 2-16,-2 13 27 15,1 8 22-15,1 7-48 16,0 3-3-16,7 16-18 16,13 7 16-16,2 4 2 15,8-2 0-15,4-3 0 16,0-7 0-16,-1-8 0 16,-3-10-47-16,-9 0-79 15,-8-22-34-15,-12-7-53 16,-1-9 42-16,-14-1 104 15,-12 0 67-15,-2 2 13 16,0 8 119-16,3 11 36 16,4 7-56-16,9 11-33 15,4 3-58-15,3 16-20 0,5 8-1 16,0 2 0-16,10 3 6 16,8-3-6-16,3-4 0 15,1-8 0-15,-5-9 0 16,-3-8-5-16,-9 0 5 15,-5-14 28-15,0-8 9 16,0-4 86-16,-2 1 18 16,-6 1-31-16,3 10 3 15,2 5-17-15,3 7-41 16,0 2-55-16,0 6-13 16,16 17-1-16,6 9 14 15,7 12 30-15,4 7 15 16,1 8 2-16,0 5 21 15,-5 3-24-15,-7 0-22 0,-10-5 1 16,-9 0-1-16,-3-5 2 16,-18-6-4-16,-16-1-1 15,-12-3-7-15,-12-7-12 16,-2-6-1-16,-30-15-106 16,17-11-174-16,6-8-960 0</inkml:trace>
  <inkml:trace contextRef="#ctx0" brushRef="#br0" timeOffset="22202.1525">8341 2205 1358 0,'0'0'265'16,"0"0"-78"-16,0 0 7 16,0 0-113-16,0 0-64 15,0 0-5-15,0 0 68 16,58 119 26-16,-31-59-35 16,2 7-17-16,3 0-10 15,6 0-7-15,3-6 29 0,1-10-35 16,4-10-17-1,-6-10-7-15,0-16-1 16,-10-8-5-16,-4-7 13 0,-8-3-14 16,-11-16-73-16,-11-24-92 15,-17 5-341-15,-10-2-775 0</inkml:trace>
  <inkml:trace contextRef="#ctx0" brushRef="#br0" timeOffset="22376.0186">8179 2556 907 0,'0'0'266'0,"0"0"-195"16,153-61-28-16,-48 17-27 16,-4 2-15-16,-1 3-1 0,-34 15-113 15,-22 9-162-15</inkml:trace>
  <inkml:trace contextRef="#ctx0" brushRef="#br0" timeOffset="23186.9088">8902 2293 810 0,'0'0'328'16,"0"0"-95"-16,0 0-84 16,0 0-45-16,0 0-2 15,0 0-53-15,-18 74 3 16,33-58-11-16,0-3-14 15,3-5-5-15,-3-3-3 16,-2-5-7-16,-1 0 7 16,-3-17 5-16,-2-5 4 0,-4-7-2 15,-3-7-9-15,0-1-8 16,-13-6 34-16,-5 2-8 16,-3 6 8-16,2 7 31 15,4 16 19-15,0 9-23 16,3 6-30-16,-2 23-40 15,5 11 0-15,2 9 9 16,7 5 3-16,0-3-6 16,16-2-6-16,20-12 0 15,9-11-1-15,9-15 0 16,7-8 0-16,0-15-4 16,-3-18-31-16,-11-11-23 15,-9-4-17-15,-16-2 5 0,-9 0 25 16,-13 7 21-16,0 7 19 15,-6 9 6-15,-8 12 12 16,2 8 26-16,1 7 0 16,0 0-20-16,5 5-12 15,3 10-6-15,3 1-9 16,6 3 3-16,12-1 5 16,3 1 0-16,7 0-4 15,-2-2 5-15,-4 0 1 16,-1-1-1-16,-8 1 0 15,-7-1 0-15,-6 1 0 16,0 0 0-16,-3 0 6 16,-9 0-5-16,-1 0 5 15,1-3-5-15,5-3 0 0,3-3-1 16,4-4-6-16,2-4 6 16,17 0-1-16,8-4 0 15,6-15-11-15,3-4-9 16,-5-7-8-16,-5-6-2 15,-12-3 1-15,-12-5 7 16,-2-4 2-16,-18-3 20 16,-6 0 1-16,1 8 13 15,4 8 109-15,6 10-66 16,7 14 84-16,6 8-57 16,0 3-83-16,0 9-21 15,18 16 0-15,9 10 20 16,3 4 1-16,7 6 0 0,2 1 1 15,-3 1 0-15,-5 1-1 16,-4-2-31-16,-8 5-169 16,-8-11-347-16,-11-10-422 0</inkml:trace>
  <inkml:trace contextRef="#ctx0" brushRef="#br0" timeOffset="23382.9008">9490 2104 1219 0,'0'0'210'0,"0"0"-24"16,83-12 4-1,-39 12 44-15,0 0-97 0,0 14-72 16,-7 8-25-16,-2 2-26 16,-10 3-14-16,-8-1-19 15,-11 1-118-15,-6-7-148 16,0-9-248-16</inkml:trace>
  <inkml:trace contextRef="#ctx0" brushRef="#br0" timeOffset="23505.9429">9657 1874 1141 0,'0'0'172'16,"0"0"-142"-16,0 0-30 15,0 0-11-15,80 27-18 16,-44-8-180-16</inkml:trace>
  <inkml:trace contextRef="#ctx0" brushRef="#br0" timeOffset="24221.4459">9848 2034 1530 0,'0'0'204'15,"0"0"-31"-15,0 0-154 16,0 0-18-16,0 0 66 15,0 0 41-15,64 77-51 16,-43-50-34-16,-3-3-9 16,-1-2-8-16,-4-7-5 15,-4-4 1-15,1-11-1 16,-3 0 26-16,2-26 2 0,5-10-17 16,-1-13-11-16,3-4-1 15,-2 2 0-15,2 6 1 16,-4 9 0-16,0 13-1 15,0 12 1-15,-3 9-1 16,6 2-11-16,0 8 11 16,6 12 0-16,4 1 15 15,2 2-3-15,4-2-6 16,2-5-5-16,1-8 0 16,4-8 2-16,-4 0-3 15,-4-19-38-15,-8-6-38 16,-8-8-50-16,-10-4 44 15,-4 1 57-15,-4 1 25 0,-10 5 12 16,-1 10 61-16,0 11 20 16,3 9-36-16,-1 0-34 15,3 20-23-15,2 5-1 16,2 3-5-16,6 3 5 16,0-2-1-16,10-3 1 15,4-6 0-15,3-8-1 16,-3-6-5-16,0-6-14 15,-7-2 21-15,-2-14 0 16,-5-4 14-16,0 1 17 16,0 0 69-16,0 7 15 15,0 4 10-15,0 8-42 16,0 0-83-16,0 10-34 16,17 19 21-16,3 8 13 15,7 11 14-15,1 7-7 16,4 3 2-16,-1 4 4 0,-1-3 13 15,-4 0 26-15,-8-4-13 16,-12-3-17-16,-6-2 0 16,-19-4 1-16,-18-3-7 15,-15-2-7-15,-8-7-9 16,-17-22-61-16,15-11-206 16,13-7-489-16</inkml:trace>
  <inkml:trace contextRef="#ctx0" brushRef="#br0" timeOffset="25158.2409">11259 1431 1876 0,'0'0'274'0,"0"0"-119"15,0 0-137-15,0 0-17 16,89 140 101-16,-23-38 33 16,2 8-35-16,-7-1-30 15,-16-14-21-15,-15-28-13 16,-7-15-21-16,-9-18 0 16,1-10-14-16,-1-3 0 0,-2-5-2 15,1-7 1-15,-6-9-9 16,-1-14 8-16,-3-23-6 15,-3-24-64-15,-9-23-11 16,-11 1-35-16,-6 12 40 16,-8 13 6-16,4 22 49 15,-7 6 22-15,-9 7 0 16,2 12 0-16,4 8-6 16,9 3 6-16,11 0 0 15,15 0-1-15,5 1-30 16,22-1-38-16,21 0 24 15,11 0-2-15,9-15-42 16,-3-7-82-16,-3-2 1 0,-14-2 78 16,-11 2 53-16,-16 2 39 15,-5 2 22-15,-10-1 99 16,-1 4 14-16,0 0 23 16,-3 5-24-16,-6 4-25 15,0 3-29-15,2 5-40 16,-4 1-19-16,1 20-21 15,2 7 0-15,2 8-10 16,6 7 8-16,0-1-9 16,16-3 10-16,10-7 1 15,9-8-1-15,5-13-14 16,5-11-7-16,-6-3-30 16,-5-21-14-16,-9-10 8 0,-10-8 30 15,-12-8 16 1,-3-2 12-16,-5 2 9 0,-11 6 22 15,1 10 46 1,-2 11 16-16,6 11-23 0,-1 12 10 16,5 0-56-16,2 9-24 15,3 11-13-15,2 0-1 16,3 0 2-16,14-2 3 16,8-6 3-16,5-9 6 15,2-3 0-15,0-2 6 16,0-16-6-16,-7-6 1 15,-3 2 7-15,-6 1 1 0,-3 4 0 16,-4 7 19 0,-3 5 15-16,-1 5-8 0,3 0-35 15,3 17 0-15,5 12 57 16,2 7 7-16,4 4-1 16,2 2-21-16,-1-1-17 15,0-4-15-15,3-6-2 16,4-7-8-16,11-7-17 15,34-14-66-15,-8-3-234 16,-1-8-687-16</inkml:trace>
  <inkml:trace contextRef="#ctx0" brushRef="#br0" timeOffset="25474.9798">13173 1035 1167 0,'0'0'716'0,"0"0"-424"16,0 0-32-16,0 0-108 15,0 0-64-15,0 0-36 16,0 0 13-16,-48 111 27 15,45-53-33-15,3 2-29 16,4-2-19-16,21-6-10 16,13-7 0-16,11-13-1 15,3-11-51-15,5-18-103 16,-3-5-93-16,1-52-141 0,-13 2-275 16,-14 0-375-16</inkml:trace>
  <inkml:trace contextRef="#ctx0" brushRef="#br0" timeOffset="26151.3331">13542 1054 1224 0,'0'0'402'0,"0"0"90"16,0 0-284-16,0 0-1 16,0 0-27-16,0 0-62 15,0 0-70-15,-73-20-31 16,63 59 7-16,2 9 9 16,4 11-4-16,4 2-16 0,6-1-12 15,16-8 0 1,6-11-1-16,6-16 0 0,-3-19-14 15,-1-6-11-15,-5-23-2 16,-7-16-5-16,-12-11 6 16,-6-6 11-16,0-4 13 15,-13 4 2-15,-6 5-2 16,2 10-4-16,2 14 6 16,1 10 21-16,7 8 1 15,4 8-10-15,3 1-12 16,0 6-30-16,6 11 14 15,12 7 16-15,7 3-12 16,5-1-68-16,1-5-99 16,-1-6-10-16,-3-9 17 15,-9-6-35-15,-4 0 47 0,-8-13 105 16,-4-6 55-16,-2-4 22 16,0 2 101-16,0 4 35 15,0 4-30-15,0 7-14 16,0 3-63-16,0 3-51 15,0 3-8-15,0 14-4 16,8 5 12-16,-1 4 1 16,3 3-1-16,-4 0 0 15,-1-6 1-15,-3-3-1 16,0-7 1-16,0-11 0 16,1-2 17-16,1-9 19 15,2-14-27-15,3-7-9 16,3-4 0-16,6 2 35 0,0 2 13 15,1 7 15 1,2 4 9-16,0 8-17 0,0 6-8 16,0 5-17-16,3 0-10 15,2 11-7-15,1 8 4 16,-1 1-12-16,-1-1 1 16,-3 0-7-16,-2-5-9 15,-5-5-101-15,0-7-99 16,-5-2-48-16,4-27-138 15,-1-3-292-15,-5-1-466 0</inkml:trace>
  <inkml:trace contextRef="#ctx0" brushRef="#br0" timeOffset="26322.673">14240 807 1069 0,'0'0'511'16,"0"0"-26"-16,0 0-263 16,0 0-72-16,0 0-85 0,0 0-35 15,0 0 80-15,-1 53-8 16,1-14-35-16,10 2-37 15,7 3-20-15,3-3-9 16,6-5-1-16,2-5-21 16,5-9-145-16,16-21-100 15,-7-1-275-15,-9-13-1050 0</inkml:trace>
  <inkml:trace contextRef="#ctx0" brushRef="#br0" timeOffset="26856.2653">14543 848 1388 0,'0'0'215'0,"0"0"-148"0,0 0 15 15,0 0 22-15,0 0-16 16,0 0-57-16,0 0-18 16,88 44 1-16,-74-44-6 15,-5 0 10-15,1-11 6 16,-4-4-9-16,0-6-14 15,-2-3 8-15,-1 0-8 16,-3 1 24-16,0 5 82 16,0 6 17-16,-3 6 27 15,-6 6-11-15,-2 0-61 16,-4 9-46-16,-3 15-12 0,3 7 19 16,0 6-6-1,5 4-13-15,8 0 2 0,2 0-14 16,2-5-8-16,18-6-1 15,0-10 0-15,8-12 1 16,-1-8 0-16,-1-10-1 16,-3-16-9-16,-6-10-3 15,-7-8 0-15,-6-4 6 16,-4-8 5-16,-10-14 0 16,-8 3 0-16,-8-2 1 15,0 4 0-15,5 19 14 16,5 7 48-16,5 12 24 15,4 19-22-15,7 8-64 0,0 8 0 16,7 20-24 0,10 14 24-16,3 12 7 0,4 9-1 15,-4 2-5-15,-1 1 0 16,-5-1-1-16,11 10-55 16,-4-16-291-16,-7-17-643 15</inkml:trace>
  <inkml:trace contextRef="#ctx0" brushRef="#br0" timeOffset="27153.6189">15219 811 856 0,'0'0'1082'0,"0"0"-876"16,0 0-76-16,0 0-96 15,0 0-27-15,0 0-7 16,110-42-20-16,-70 37-142 15,-8 2-196-15,-9 3-468 0</inkml:trace>
  <inkml:trace contextRef="#ctx0" brushRef="#br0" timeOffset="27283.5716">15289 938 998 0,'0'0'215'0,"0"0"-22"15,0 0-58-15,0 0-69 16,0 0-1-16,0 0-14 15,139-35-51-15,-80 5-94 16,-8-2-627-16</inkml:trace>
  <inkml:trace contextRef="#ctx0" brushRef="#br0" timeOffset="27488.4709">15535 543 1565 0,'0'0'225'0,"0"0"-161"15,0 0 22 1,103 25 78-16,-52 1 9 0,2 9-37 16,-4 5-24-16,-10 8-41 15,-13 3-14-15,-17 5-27 16,-9 1-5-16,-17 2-9 16,-39 16-16-16,6-14-128 15,1-18-331-15</inkml:trace>
  <inkml:trace contextRef="#ctx0" brushRef="#br0" timeOffset="27932.4176">16615 437 1756 0,'0'0'490'16,"0"0"-136"-16,0 0-124 16,0 0-72-16,0 0-61 15,0 0-56-15,0 0-41 16,-5 28 1-16,17 4 17 16,1 5 3-16,3 2-14 15,-4 0 4-15,-2-2-11 16,-5-1 0-16,-2-3 0 15,-3-7-33-15,0-4-54 16,-3-5-60-16,-26-12-126 16,4-3-191-16,-4-2-538 0</inkml:trace>
  <inkml:trace contextRef="#ctx0" brushRef="#br0" timeOffset="28111.0294">16395 613 1624 0,'0'0'528'0,"0"0"-272"16,0 0-61-16,123-48-34 15,-65 31-51-15,6 0-47 16,2 0-45-16,3 2-18 16,17 4-36-16,-19 6-285 15,-13 0-801-15</inkml:trace>
  <inkml:trace contextRef="#ctx0" brushRef="#br0" timeOffset="29373.4354">16599 1618 1189 0,'0'0'325'16,"0"0"-8"-16,0 0 13 16,0 0-74-16,0 0 8 15,0 0-84-15,0 0-65 16,-27-15-30-16,27 10-23 16,15-2-19-16,10-5 1 15,14-5-2-15,13-7-6 16,9-5-5-16,6-2 2 15,2-1-3-15,-3 0-8 16,-6 5-5-16,-7 4-11 16,-13 5 4-16,-12 4-4 0,-8 4-6 15,-8 4 6-15,-6 3-6 16,-5 3 2-16,1-3-2 16,-2 3-39-16,0 3-67 15,-3 11-131-15,-15 1-526 0</inkml:trace>
  <inkml:trace contextRef="#ctx0" brushRef="#br0" timeOffset="38246.9929">2329 5595 816 0,'0'0'241'0,"0"0"-89"15,0 0 23-15,0 0-15 0,0 0-8 16,-17-17-53-16,14 13-14 15,-4 0 17-15,2-1 27 16,-1 1-58-16,-1-3-3 16,-3 4-18-16,-1-3 4 15,0 3-20-15,-3-2-2 16,-1 0-8-16,-3 3-9 16,-1-3-2-16,-1 3 14 15,1 0 3-15,-1-1-1 16,1 2-5-16,1 0-1 15,0 1 5-15,3 0-13 16,2 0 1-16,-3 0-4 16,3 0-10-16,-4 1-1 15,0 7 5-15,-1-1 2 0,0 3-7 16,-3 0-1-16,2 0 1 16,1 2 8-16,2-2-7 15,1-3 7-15,0 4-8 16,4-3 6-16,0 2-7 15,-3-1 0-15,2 5 1 16,2-1 0-16,-2 1 0 16,-3-1 0-16,3 1 5 15,1 1-5-15,-2 0 5 16,4 1-5-16,0-1 5 16,-1 6-5-16,1-1 0 0,1 3 0 15,3 0 7 1,0 3-7-16,2-3-1 0,0 0 0 15,3 2 1-15,0-3 5 16,0 1-5-16,0-1 0 16,0 0 5-16,0 0 1 15,0 1-6-15,0 0 0 16,9 2 7-16,0 2-7 16,1 1 6-16,2 0-1 15,3-1-4-15,0 0 8 16,1-1 4-16,4-3-7 15,-2 0-1-15,1-1 3 16,3-2-3-16,-2-1-5 16,1-2 5-16,-1-3 2 15,0 0-7-15,1-3 10 0,-2 0-10 16,1-2 10-16,-1-1 4 16,5 0-3-16,-4-2 6 15,3 0-3-15,-2-1 0 16,0 0-6-16,0-2 2 15,-2-2-4-15,-1-1 1 16,0 0 2-16,2 0 5 16,-1 0 6-16,2 0-5 15,-5 0 4-15,2-4-8 16,-2-1 0-16,-4 0-2 16,2-1 2-16,-2 0 5 15,0-1-2-15,1-1 1 16,-1-2 4-16,2-1-4 0,0-2-1 15,0-1 3-15,2-1-3 16,-2-1-6-16,-1 1 0 16,-2-1 3-16,3-2 2 15,-5-1 2-15,0-1-1 16,0-6-8-16,-6 2 4 16,3-6 2-16,-4-3 1 15,-2-1-2-15,0-3-6 16,0-1-6-16,0 1 2 15,0 4 4-15,0 2-5 16,-5 3 7-16,-1 3-2 16,-3 2 0-16,3 2 1 15,-1 1 1-15,-3 1-7 16,1 2 0-16,1-2 8 0,-1 2-8 16,-3 0 0-16,1 0 1 15,1 2-1-15,-2-1 7 16,0 2-7-16,1-2 0 15,0 2 5-15,0 1-5 16,0-1 0-16,0 1 1 16,2 2-1-16,-1-1 0 15,1 2 6-15,0 2-6 16,0 1 1-16,0 1-1 16,0 2-1-16,0 0 0 15,-1 1 0-15,-2-1 0 16,-3 4 0-16,1 0 0 15,-2 0 0-15,1 0-2 0,-3 0 1 16,2 5 0-16,-2 1-1 16,3 0 1-16,0 3-1 15,3-3 1-15,0 1-5 16,3 0 6-16,0-1 0 16,-1-3-1-16,4 4 1 15,1-3-1-15,1-1 0 16,1-2 0-16,1 1 1 15,1-2 0-15,1 0-1 16,0 0 1-16,0 0-1 16,0 0 0-16,0 0 0 15,0 0-1-15,0 0 1 16,0 0 0-16,0 0-1 0,0 0 1 16,0 0-1-16,0 0 1 15,0 0-5 1,0 0 4-16,0 0-5 0,0 0 1 15,0 0-5-15,0 0 2 16,0 0 2-16,0 0-4 16,0 0 1-16,0 0 2 15,0 0 1-15,0 0-1 16,0 0-2-16,0 0 1 16,0 0 1-16,0 0 2 15,0 0-1-15,0 0 5 16,-2 3-6-16,1-3 6 0,-1 2-5 15,1 0-4 1,1-2 2-16,0 0-1 0,0 0-1 16,0 0 2-16,0 0 2 15,-3 0 1-15,3 0 6 16,0 0 0-16,0 0 0 16,0 0-1-16,0 0 1 15,0 0 0-15,0 0-1 16,0 0 1-16,0 0 0 15,0 0 0-15,0 0-1 16,0 0-8-16,0 0 3 16,0 0-8-16,0 0-2 15,0 0 2-15,0 0 2 16,0 0 3-16,0 0-1 16,0 0 2-16,0 0-1 0,0 0 0 15,0 0 0-15,0 0 3 16,0 0 0-16,0 0-1 15,0 0 6-15,0 0-5 16,0 0-3-16,0 0-3 16,0 0-6-16,0 0-4 15,0 0 2-15,0 0-2 16,0 0 1-16,0 0 0 16,0 0-2-16,0 0 2 15,0 0-5-15,0 0 3 16,0 0-5-16,0 0-10 15,0 0-3-15,0 0-6 16,0 0-8-16,0 0-36 16,0 0 14-16,0 0 4 15,0 0-14-15,0 0 3 0,0 0-11 16,0 0-79-16,4 0-14 16,1 0 31-16,2 0-70 15,-2 0-87-15,-2 0-368 0</inkml:trace>
  <inkml:trace contextRef="#ctx0" brushRef="#br0" timeOffset="42422.8893">9978 5551 1232 0,'0'0'313'0,"0"0"-20"15,0 0-19-15,0 0-58 16,-84-28-71-16,53 33-18 16,-7 19-29-16,-5 24 2 15,-3 26-5-15,7 22-8 16,14 6-22-16,14-15-19 16,11-21-22-16,0-21-8 15,12-9-11-15,9 1-4 16,9 2-1-16,7-6 0 15,9-14-9-15,5-16-82 16,25-25-90-16,-12-14-199 16,-12-8-434-16</inkml:trace>
  <inkml:trace contextRef="#ctx0" brushRef="#br0" timeOffset="42646.7332">10180 5474 1605 0,'0'0'477'0,"0"0"-254"16,0 0-72-16,0 0-86 16,0 0 72-16,-7 77-17 15,7-37-22-15,0 1-35 16,6 2-32-16,3-3-16 0,0-2-13 16,-1-5-1-1,0-3-1-15,-2-4-21 0,-1-7-114 16,-5-6-139-16,0-4-259 15,-2-9-377-15</inkml:trace>
  <inkml:trace contextRef="#ctx0" brushRef="#br0" timeOffset="42806.8541">10025 5735 998 0,'0'0'708'16,"0"0"-509"-16,0 0-75 15,0 0-77-15,0 0-28 16,118-72-17-16,-49 45-2 16,-11 3-166-16,-9 1-234 0</inkml:trace>
  <inkml:trace contextRef="#ctx0" brushRef="#br0" timeOffset="43022.0836">10478 5373 235 0,'0'0'1494'16,"0"0"-1165"-16,0 0-50 16,-37 97-31-16,33-50-74 15,4 6-31-15,0-2-45 16,0 2-31-16,0-3-40 16,10 0-14-16,-1-2-7 15,3-3-5-15,1-2-1 0,0-7-80 16,10-12-158-16,-2-10-322 15,-4-14-714-15</inkml:trace>
  <inkml:trace contextRef="#ctx0" brushRef="#br0" timeOffset="43270.1827">10726 5548 1938 0,'0'0'349'0,"0"0"-39"15,0 0-100-15,0 0-41 16,-89 91-34-16,73-52-30 0,7 4-39 16,8-1-21-1,1 0-13-15,10-2-12 0,18-2-10 16,3-6-2-16,9-5-7 16,0-8-1-16,1-12-5 15,0-7-68-15,-2-4-63 16,3-48-108-16,-9 1-379 15,-11-5-993-15</inkml:trace>
  <inkml:trace contextRef="#ctx0" brushRef="#br0" timeOffset="43519.1653">10935 5185 1918 0,'0'0'294'0,"0"0"-75"16,0 0-118-16,0 0 13 0,101 62 35 16,-19 4-11-16,17 23-19 15,-4 12-42-15,-19-1-23 16,-32-4-3-16,-35-10-18 16,-15 4-17-16,-42 6-15 15,-37 6-1-15,-36 3-28 16,-55-3-115-16,27-27-337 15,-9-19-1074-15</inkml:trace>
  <inkml:trace contextRef="#ctx0" brushRef="#br0" timeOffset="50778.673">2317 6880 325 0,'0'0'204'16,"0"0"-37"-16,0 0-14 0,0 0-68 15,0 0 25-15,3-15-42 16,-3 11 2-16,1 1-18 15,-1 0 7-15,0 0-4 16,0 0 2-16,0 0-6 16,0 2 15-16,0 0-6 15,0 1-8-15,0-2 18 16,0 2 25-16,0-1 17 16,0-1-33-16,-1-1-22 15,-4 2-15-15,-1-2 7 16,-1 0-5-16,-2 1 0 15,0-1 8-15,-3 0 0 16,-1 2-6-16,-1-1-15 16,-2-1-1-16,-2 2 8 0,1 0-2 15,-5 1 13-15,3 0-13 16,-1 0-1-16,-1 0-2 16,1 0-13-16,0 0-6 15,4 0 6-15,1 4-8 16,-3 1 0-16,4 1-2 15,0 0 2-15,-3 1 6 16,2 1-8-16,2-1 4 16,-2 2-1-16,1 1-2 15,0 0-1-15,0 2-1 16,-2 0 2-16,5 4-4 0,1 3 1 16,-2 2-7-1,3 5 6-15,-2 4-5 0,1 3 6 16,1 5-7-1,6-1 8-15,-3 4-1 0,6-1-7 16,0 0 7-16,0-1-2 16,0 0 3-16,2-3 0 15,5 0 9-15,4-3-3 16,-1-2 0-16,0-5-5 16,1 1-8-16,4-4-1 15,-3-1 5-15,4-2-4 16,1 0 5-16,0-4 5 15,0 0-10-15,2-2 4 16,-1-2 2-16,0-1-7 16,1-1 7-16,-2-2-7 0,1 1 5 15,-2-4 3-15,-1 0-3 16,-1-2-5-16,0-1 10 16,0-2 5-16,4 0-5 15,0 0 11-15,3 0-5 16,1-9 4-16,2 0-5 15,-1-3 1-15,0 0-5 16,-1-2-3-16,-1 2-2 16,-3-4 1-16,-1 1 1 15,-1-3-3-15,2 1-5 16,-2-2 8-16,-1-2-7 16,0 2 4-16,-3-1 3 15,3 1-2-15,-3-1-5 0,-2 1 7 16,-2-1-2-16,2 1 2 15,-2-3 6-15,-4-3-15 16,1-3 8-16,-2-1-7 16,-2-2 0-16,-1 1 5 15,0-1-5-15,0 1 5 16,0 2-5-16,-4 1 10 16,-4 1-10-16,-1 4-1 15,-1-1 1-15,1 3 0 16,-2 0-1-16,0 0 0 15,0 3 1-15,-1 1-1 16,-1 0 0-16,1 2 5 0,-3 2-5 16,2 0-1-1,1 0 1-15,-2 0-1 16,0 2 1-16,0-1-1 0,0 2 1 16,-1 1 0-16,3 1-1 15,-1 1 1-15,0 2 0 16,5 3-1-16,-2 1 0 15,1 0-1-15,0 0 1 16,0 0-8-16,0 0 7 16,1 0 1-16,-1 1-7 15,1 3 7-15,0 1-6 16,-1-1-1-16,4 0 7 16,-2 0-8-16,3 0 8 15,1-1-8-15,-2 0-2 0,2 2 4 16,2-3-1-1,-2 0 1-15,0 1-1 0,1-2 7 16,2 0-5-16,0-1 5 16,0 2-7-16,0-2 7 15,0 0 0-15,0 0-5 16,0 0 0-16,0 0 5 16,0 0-1-16,0 0 1 15,0 0-8-15,0 0 9 16,0 0-6-16,0 0 5 15,0 0 0-15,0 0 0 16,0 0 0-16,0 0 0 16,0 0-7-16,0 0 7 15,0 0-8-15,0 0 1 0,0 0 7 16,0 0-5 0,0 0 5-16,0 0-5 0,0 0 0 15,0 0 5-15,0 0 1 16,0 0-1-16,0 0-8 15,0 0 7-15,0 0-5 16,0 0-1-16,0 0 1 16,0 0 5-16,0 0-5 15,0 0 6-15,0 0 0 16,0 0-1-16,0 0 1 16,0 0 0-16,0 0 0 15,0 0-1-15,0 0-4 16,0 0 5-16,0 0-8 0,0 0 7 15,0 0 1-15,0 0 0 16,0 0 0-16,0 0 0 16,0 0 0-16,0 0-8 15,0 0 8-15,0 0 0 16,0 0 0-16,0 0-5 16,0 0 5-16,0 0 0 15,0 0 0-15,0 0-5 16,0 0 4-16,0 0-5 15,0 0 1-15,0 0-6 16,0 0 3-16,0 0-3 16,0 0 0-16,0 0 2 15,0 0-1-15,0 0 5 16,0 0 0-16,0 0-4 0,0 0-10 16,0 0-11-16,0 0-30 15,0 0-35-15,0 0-28 16,0 0-45-16,0 3-96 15,0 2-315-15,0 0-118 0</inkml:trace>
  <inkml:trace contextRef="#ctx0" brushRef="#br0" timeOffset="51634.7864">4426 7702 378 0,'0'0'999'0,"0"0"-780"0,0 0 42 16,0 0 31-16,0 0-118 15,0 0-65-15,0 0-62 16,10-12-22-16,24 11 50 16,11 0 19-16,8-1-20 15,9-2-31-15,-4-1-19 16,-3-3-16-16,-5 1-7 16,-6-1-1-16,-5 2-9 15,-4 1-128-15,-7 2-142 16,-9 3-324-16,-11 0-323 0</inkml:trace>
  <inkml:trace contextRef="#ctx0" brushRef="#br0" timeOffset="51849.03">4581 7922 1560 0,'0'0'279'15,"0"0"-67"-15,0 0-59 16,0 0-54-16,0 0-31 16,0 0 1-16,0 0 27 15,131-27-50-15,-67 9-25 16,42-13-21-16,-15 5-92 16,-6 1-383-16</inkml:trace>
  <inkml:trace contextRef="#ctx0" brushRef="#br0" timeOffset="53134.9887">10246 6967 1565 0,'0'0'287'0,"0"0"-52"16,0 0 25-16,0 0-47 0,0 0-96 15,0 0-68-15,0 0-30 16,-34 56 7-16,34-7 32 16,1 8-27-16,8 1-16 15,4-2-7-15,-2-5-7 16,1-5 0-16,-2-6-1 16,-2-7-52-16,-2-11-121 15,-2-7-120-15,-4-15-219 16,0 0 120-16,-9-15-895 0</inkml:trace>
  <inkml:trace contextRef="#ctx0" brushRef="#br0" timeOffset="53355.2155">10173 7045 491 0,'0'0'603'16,"0"0"-319"-16,7-81-34 16,10 53-32-16,6 6-50 0,6 5-49 15,4 8-26-15,0 4-19 16,-2 5-12-16,-3 0-15 15,-5 2-26-15,-6 8 30 16,-8 4-5-16,-4 5-30 16,-5 1-8-16,-2 4 5 15,-15 1-13-15,-8 2 0 16,-6-1-65-16,-10-2-97 16,8-5-152-16,6-9-239 0</inkml:trace>
  <inkml:trace contextRef="#ctx0" brushRef="#br0" timeOffset="53713.7758">10820 6767 1534 0,'0'0'325'0,"0"0"-69"16,0 0-33-16,0 0-79 0,-98 58 6 16,71-13-18-16,0 12-22 15,9 5-14-15,9 6-33 16,6-2-23-16,3-1-18 15,11-5-11-15,12-6-4 16,7-9-6-16,5-9 6 16,2-9-7-16,2-9-6 15,-4-11-88-15,3-9-132 16,-8-14-304-16,-11-8-1048 0</inkml:trace>
  <inkml:trace contextRef="#ctx0" brushRef="#br0" timeOffset="54509.2675">11054 6810 1476 0,'0'0'496'0,"0"0"-248"16,0 0 37-16,0 0-29 0,0 0-107 15,0 0-53-15,0 0-50 16,-28 7-37-16,28 20 2 16,7 9 23-16,6 6-8 15,3 3-16-15,-3 1 1 16,2-5-10-16,-4-3-1 16,-2-6 0-16,-2-4-78 15,-4-9-106-15,-3-7-165 16,-6-3-327-16,-7-9-513 0</inkml:trace>
  <inkml:trace contextRef="#ctx0" brushRef="#br0" timeOffset="54675.5958">10898 6964 1510 0,'0'0'246'0,"0"0"-125"16,0 0-46-16,0 0-25 15,115-62-29-15,-63 46-21 16,18-9-8-16,-11 8-204 16,-9-2-536-16</inkml:trace>
  <inkml:trace contextRef="#ctx0" brushRef="#br0" timeOffset="54880.9774">11347 6757 1886 0,'0'0'319'16,"0"0"-14"-16,-20 104-58 16,16-49-95-16,4 4-56 15,0 1-15-15,0 1-35 16,9-3-23-16,-2-2-16 16,2-9-7-16,0-5-12 15,2-9-114-15,-1-13-174 16,-1-12-384-16</inkml:trace>
  <inkml:trace contextRef="#ctx0" brushRef="#br0" timeOffset="55367.6952">11535 6934 1647 0,'0'0'259'15,"0"0"-63"-15,0 0-4 16,4 99-20-16,-1-70-28 15,1-2-43-15,0-4-42 16,-1-6-36-16,-1-6-12 16,-2-7-10-16,0-4 8 15,0 0 18-15,0-12 5 16,0-16-22-16,0-9-9 16,-2-12-1-16,-3-2 0 15,3 3 1-15,2 7 0 0,0 12-1 16,0 12 2-1,0 10 7-15,7 7-9 0,5 11 0 16,7 14 5 0,3 11 23-16,5 8-2 0,0 4 8 15,-1 1-11-15,-1-2-8 16,-3-9-5-16,-7-8-8 16,-2-10-1-16,-8-12 0 15,1-8 0-15,-3 0 31 16,3-22 1-16,-2-13-19 15,1-8-13-15,-1-10 0 16,-2-1 0-16,-2 0 0 16,0 6-1-16,0 11 1 15,0 14-1-15,0 13-11 16,0 10-78-16,0 3-91 16,0 21-17-16,9 20-64 15,3-5-351-15,1-3-649 0</inkml:trace>
  <inkml:trace contextRef="#ctx0" brushRef="#br0" timeOffset="55587.0588">11946 6941 1631 0,'0'0'389'16,"0"0"-50"-16,0 0-175 15,0 0-28-15,0 0 26 16,-19 80-14-16,19-42-63 0,0 3-29 15,13-1-23 1,4-5-12-16,5-3-12 0,2-7-8 16,-2-8-1-16,0-9-40 15,7-9-101-15,-7-17-178 16,-4-5-519-16</inkml:trace>
  <inkml:trace contextRef="#ctx0" brushRef="#br0" timeOffset="55834.2058">12122 6556 1877 0,'0'0'213'0,"0"0"5"16,61 96 48-16,-17-40-86 0,11 18-34 15,2 16-39-15,-8 16-49 16,-18 1-19-16,-22-9-24 15,-9-23-6-15,-19-22-9 16,-6-15 2-16,-5-7-2 16,-8 3-50-16,-7-1-44 15,-30 1-69-15,12-11-337 16,7-15-664-16</inkml:trace>
  <inkml:trace contextRef="#ctx0" brushRef="#br0" timeOffset="58472.961">12758 6803 1182 0,'0'0'335'16,"0"0"-8"-16,0 0 10 16,0 0-87-16,0 0-51 15,0 0-58-15,0 0-67 16,-96 4-22-16,69 33 8 15,4 9-7-15,6 6-12 16,10 1-17-16,7-1-10 16,4-3-13-16,20-5 0 15,7-7 0-15,8-7-1 0,5-9-81 16,23-20-115-16,-14-1-174 16,-8-10-472-16</inkml:trace>
  <inkml:trace contextRef="#ctx0" brushRef="#br0" timeOffset="59893.797">12971 6710 1729 0,'0'0'521'16,"0"0"-303"-16,0 0-111 16,0 0-35-16,6 81 53 15,6-27-1-15,9 18-39 16,7 14-31-16,-1-5-21 0,-2-9-5 15,-5-12-17-15,-4-16-1 16,-1 1-10-16,1-3 6 16,-5-14-6-16,-2-8-6 15,-4-12-16-15,-3-8-13 16,0 0 18-16,-1-20-18 16,-1-14-31-16,0-13-32 15,-6-12 16-15,-11-5 22 16,-10 0 15-16,-5 8 30 15,-2 12 9-15,-6 13 6 0,4 14 8 16,0 8 22 0,7 8 11-16,10 1-6 0,12 0-26 15,7 1-9-15,7 6-6 16,26-2 4-16,30-3 1 16,4-2-12-16,7 0-35 15,0-7-56-15,-16-5 13 16,-5 0 41-16,-15 0 26 15,-14 3 16-15,-12 3 8 16,-8 1 49-16,-4 3 70 16,0 1 6-16,0 1-17 15,0 0-39-15,-10 0-31 16,-5 6-9-16,0 10 2 16,0 3-1-16,3 4-3 15,3 3-3-15,6 1-11 0,3 0-13 16,0-5 0-1,7-2 0-15,6-6-1 0,3-5-40 16,-2-9-18-16,2 0-5 16,-3-9-6-16,-1-13-5 15,-2-5 12-15,-2-2 26 16,-2-2 16-16,0 1 15 16,-3 5 6-16,0 4 17 15,-3 6 27-15,0 6 21 16,0 4 23-16,0 5-29 15,0 0-44-15,1 10-15 16,2 10 0-16,3 7 19 16,0 6 5-16,6 2-6 15,0-2-11-15,3-4-5 16,0-4-2-16,0-6 0 0,-2-10-11 16,-2-5-34-16,-1-4-3 15,-1-14 20-15,-1-15-35 16,0-10-7-16,-2-7 18 15,0-9 16-15,-1-8 21 16,-4-2 14-16,1 4 1 16,-2 12 9-16,0 16 55 15,0 16 17-15,0 17-31 16,0 3-49-16,0 28 0 16,6 13 44-16,6 7 4 15,6 4-21-15,6 0-13 16,4-6-9-16,2-8-6 15,3-14-11-15,-3-10-87 16,0-15-34-16,-4-4-54 16,-4-23-51-16,-5-9-36 0,-4-9 62 15,-5-1 139-15,-7 1 72 16,-1 4 82-16,0 8 85 16,0 9 27-16,-3 12-1 15,-3 8-51-15,-1 2-45 16,2 7-54-16,5 11-10 15,0 3-9-15,8 3-14 16,11 2-9-16,7-2 0 16,3-1 0-16,3-2 0 15,-4-2 0-15,-5-2 0 0,-6-1 0 16,-5-3 0-16,-9-3-1 16,-3 2 1-16,-7-2 0 15,-16-1 13-15,-7 1-4 16,-2-2-1-16,2-4-9 15,8-1 1-15,9-3-1 16,12 0-1-16,1 0-30 16,15 0-17-16,16-7-3 15,12-8-34-15,2-3 7 16,3-4-7-16,-5-6 30 16,-4 0 3-16,-3-2 18 15,-11-1 24-15,-4 2 10 16,-6 7 26-16,-9 5 78 0,-3 8 43 15,-3 8 19-15,-6 1-61 16,-13 8-57-16,-7 16 11 16,0 6 19-16,6 5-17 15,4 4-20-15,13-5-4 16,3-3-14-16,6-6-5 16,17-6-12-16,9-10 6 15,5-8 0-15,5-1-12 16,13-14-27-16,-7-2-133 15,-11-3-464-15</inkml:trace>
  <inkml:trace contextRef="#ctx0" brushRef="#br0" timeOffset="60237.1387">12929 7567 1832 0,'0'0'267'15,"0"0"-104"-15,0 0 17 0,26 99 17 16,-10-47-83-16,-1 2-50 16,3 1-34-16,-5-5-18 15,-1-2-12-15,-3-8-8 16,-4-7-114-16,-5-13-146 16,0-12-198-16,-5-8-141 0</inkml:trace>
  <inkml:trace contextRef="#ctx0" brushRef="#br0" timeOffset="60411.6289">12937 7707 222 0,'0'0'955'0,"0"-80"-686"16,14 40-52-16,12 1-62 15,7 11 16-15,4 9-54 16,3 10 4-16,-2 9-13 16,-4 0-45-16,-7 16-26 15,-11 9-21-15,-7 9-4 0,-9 5 3 16,0 0-15-16,-13 1-2 15,2 3-68-15,5-10-185 16,6-12-541-16</inkml:trace>
  <inkml:trace contextRef="#ctx0" brushRef="#br0" timeOffset="61259.9751">13490 7486 1844 0,'0'0'313'16,"0"0"-6"-16,0 0-182 16,0 0-27-16,0 0 2 0,0 0-19 15,-49 104-10-15,46-66-18 16,3-1-19-16,0-2-16 16,2-6-6-16,11-4-12 15,5-10 6-15,4-9-6 16,2-6-1-16,0-9-12 15,-3-17-17-15,-2-10-6 16,-5-11-9-16,-3-14 6 16,-6-2 8-16,-4 0 1 15,-1 1 9-15,0 20 8 16,-1 4 12-16,-7 18 1 16,0 16 1-16,-1 4-1 15,-3 21 0-15,1 12 0 0,4 7 0 16,7 3 6-1,0-3-5-15,12-2 0 0,13-12-1 16,5-9-22-16,6-9-36 16,-1-8-8-16,-2-10-10 15,-6-11 0-15,-9-4 15 16,-5-3 41-16,-7 0 12 16,-4 6 8-16,-2 3 0 15,0 5 8-15,-9 6 10 16,-3 4 3-16,-2 4-5 15,0 0-5-15,2 9 29 16,4 8-9-16,4 1-19 16,4 0-12-16,0 0 1 15,13-2-1-15,4 0 1 0,1-4-1 16,-1 0 0-16,-5-3 1 16,-1 1 3-16,-4 0-4 15,-5 1-1-15,-2 4 1 16,0-1 7-16,-3 4 32 15,-9 2 12-15,0 0-5 16,2 0-21-16,2 2-14 16,5-3-11-16,3-2 1 15,0-3-1-15,5-5-8 16,11-6-41-16,4-3 0 16,3-9-26-16,1-16-1 15,-3-4 17-15,-3-5 22 16,-2-2 18-16,-4 4 19 0,-3 4 0 15,-2 11 54-15,-2 5 76 16,-2 8-11-16,0 4-34 16,1 0-51-16,4 14 2 15,1 7 37-15,0 8-19 16,-2 0-30-16,-2 3-12 16,-1-6-12-16,-2-3 0 15,-1-8-94-15,-1-15-123 16,0 0-169-16,0-13-587 0</inkml:trace>
  <inkml:trace contextRef="#ctx0" brushRef="#br0" timeOffset="61403.298">13972 7203 1450 0,'0'0'348'16,"0"0"-133"-16,0 0-96 15,0 0-101-15,0 0-18 16,0 0 0-16,0 0 0 15,75 92-205-15,-50-68-371 0</inkml:trace>
  <inkml:trace contextRef="#ctx0" brushRef="#br0" timeOffset="61588.5479">14191 7322 1595 0,'0'0'380'0,"0"0"-112"16,0 0-146-16,0 0 64 15,0 0-50-15,0 102-57 16,11-65-23-16,-1 5-32 16,-3-2-13-16,-2-1-11 15,-3-3-26-15,-2 6-105 16,-5-12-190-16,-7-9-365 0</inkml:trace>
  <inkml:trace contextRef="#ctx0" brushRef="#br0" timeOffset="61779.1349">14156 7515 773 0,'0'0'814'0,"0"0"-619"15,0 0-4-15,0 0 1 16,87-26-50-16,-60 26-47 0,-1 1 7 16,-1 15-22-16,-4-1-40 15,-5 3-26-15,-4-1-14 16,-7 0-15-16,-5-4-178 15,-5-3-416-15,-7-10-928 0</inkml:trace>
  <inkml:trace contextRef="#ctx0" brushRef="#br0" timeOffset="61906.7965">14334 7366 1482 0,'0'0'170'16,"0"0"-153"-16,0 0-17 15,0 0-10-15,0 0-169 0,84 54-450 0</inkml:trace>
  <inkml:trace contextRef="#ctx0" brushRef="#br0" timeOffset="62437.6729">14478 7439 1523 0,'0'0'492'0,"0"0"-298"16,0 0-46-16,0 0 27 15,-3 76-41-15,7-45-52 16,9 2-27-16,1-2-28 16,-1-3-12-16,-2-4-9 15,-2-7-6-15,-2-5-1 16,-2-5-48-16,-2-7-57 16,0 0-3-16,1-13 53 15,2-10 25-15,4-5 17 0,-1-3 13 16,2 0 0-16,-1 4 0 15,-1 7 1-15,-1 7 27 16,-2 8 25-16,2 5-7 16,0 0-10-16,3 0 6 15,5 8-15-15,-2 2-5 16,3 1-13-16,-2-4-1 16,2-1-7-16,-5-2 0 15,1-4-1-15,-1 0-11 16,1-13-4-16,-1-5-2 0,0-5 2 15,0-6 10-15,-1 0 5 16,-6-1 1-16,-1 5 0 16,-4 6 7-16,0 8 48 15,-4 9 48-15,-9 2-39 16,-8 15-30-16,2 11 7 16,-2 8-2-16,5 6-4 15,5 1-9-15,7-2-13 16,4-1-7-16,0-5-5 15,4-7 4-15,10-6-5 16,5-9-29-16,3-10-62 16,14-8-81-16,-6-13-320 15,-2-4-747-15</inkml:trace>
  <inkml:trace contextRef="#ctx0" brushRef="#br0" timeOffset="62665.0287">15008 7113 1763 0,'0'0'218'0,"21"75"-27"16,2-22-14-16,4 8 27 16,-3 1-75-16,-8-1-56 15,-10-2-27-15,-6-1-29 16,-12-1-10-16,-16-4-7 15,-13-2-7-15,-29 10-102 16,7-15-147-16,4-12-391 0</inkml:trace>
  <inkml:trace contextRef="#ctx0" brushRef="#br0" timeOffset="85832.3328">17324 4146 211 0,'0'0'1295'0,"0"0"-939"16,0 0-45-16,0 0-46 0,0 0-78 15,0 0-83-15,-23-39-75 16,17 62-22-16,-1 10-4 15,2 9 33-15,0 6-11 16,3 1-7-16,2 1-12 16,0-2-5-16,0-5 8 15,0-6-8-15,0-8-1 16,0-9-20-16,1-10-61 16,-1-10 5-16,0-4 42 15,0-22-9-15,0-17-2 16,0-20 20-16,-5-24 16 15,0 4 8-15,5 8 0 16,0 15 1-16,13 21 4 16,10 0 16-16,11 6 14 15,5 9-19-15,7 14-2 0,5 7 3 16,-1 3 11-16,-5 6-13 16,-9 10-13-16,-11 4 5 15,-10 0-4-15,-12-1 4 16,-3 2-5-16,-16-2 0 15,-16 1-1-15,-8-4 9 16,-7-2-3-16,-1-1-6 16,2-7-11-16,10 0-53 15,7-3-70-15,13-2-171 16,7-1-371-16</inkml:trace>
  <inkml:trace contextRef="#ctx0" brushRef="#br0" timeOffset="86182.3911">18392 3963 1298 0,'0'0'359'0,"0"0"-75"16,0 0 5-16,-20-88-41 16,0 76-70-16,-8 12-21 0,-20 7-71 15,-30 46-38 1,-20 28 24-16,3 20 7 0,19 1-11 16,37-3-13-16,38-8-22 15,19-4-19-15,50-4-5 16,37-15 1-16,30-12-7 15,19-17-2-15,0-10-2 16,-20-10-4-16,-43-12-78 16,-39-4-177-16,-48-3-862 0</inkml:trace>
  <inkml:trace contextRef="#ctx0" brushRef="#br0" timeOffset="87555.4584">7233 8495 1949 0,'0'0'479'0,"0"0"-280"0,0 0-29 16,0 0-70-16,0 0-16 15,6 106 32-15,3-47-23 16,4 7-37-16,-5-7-31 16,2 2-16-16,0-4-3 15,-2-8-5-15,-2-11-1 16,-1-9-33-16,-4-12-42 16,-1-11-27-16,0-6 13 15,-3-17 3-15,-11-30-5 16,-2-28 17-16,-1-24 38 15,6-9 20-15,8 18 8 16,3 27 7-16,0 24 1 16,13 10 25-16,5-2 0 0,5-1-2 15,7 3-10-15,2 7-1 16,0 10 4-16,-1 8 2 16,-4 4 3-16,-8 6 0 15,-4 12-6-15,-9 8 0 16,-6 3 1-16,-6 4 1 15,-20 0-11-15,-5 3-6 16,-4-5-43-16,-3 2-148 16,8-10-382-16,11-10-844 0</inkml:trace>
  <inkml:trace contextRef="#ctx0" brushRef="#br0" timeOffset="87939.5683">8376 8074 1562 0,'0'0'362'16,"0"0"-55"-16,0 0 4 15,0 0-78-15,-94 0-98 16,37 74-16-16,-6 32-6 16,5 12 4-16,19-7-38 15,23-27-28-15,16-31-18 16,0-12-13-16,19-3-19 15,17 2 0-15,31 6-1 16,32-10-27-16,26-24-74 16,5-14-70-16,-32-21-197 15,-36-13-834-15</inkml:trace>
  <inkml:trace contextRef="#ctx0" brushRef="#br0" timeOffset="89049.7809">9029 8199 1001 0,'0'0'274'0,"0"0"-68"0,0 0 12 16,0 0 7-16,0 0-33 16,0 0-41-16,0 0 1 15,-5-70-14-15,-1 63 5 16,-4 5-29-16,-2 0-14 16,-7 2-18-16,-8 4-24 15,-8 14-10-15,-2 10 3 16,-2 5 2-16,5 4-7 15,4 1-5-15,12-4-11 16,9-2-14-16,9-5-3 16,0-3-5-16,21-5-7 15,11-1 12-15,8-7 5 16,4-4 6-16,6-2 3 0,-4-5-7 16,-1 0-8-16,-2 0-2 15,-5 0-9-15,-9 0 0 16,-3 0 0-16,-9-4-1 15,-6 3-34-15,1 0-92 16,0 1-106-16,-3-2-384 16,1-1-1185-16</inkml:trace>
  <inkml:trace contextRef="#ctx0" brushRef="#br0" timeOffset="89448.9795">9482 7870 1679 0,'0'0'395'16,"0"0"-100"-16,0 0 22 16,0 0-130-16,0 0-74 15,-18 86-11-15,5 19 33 0,-3 22-8 16,2 5-48-16,8-19-14 16,0-15-13-16,2-14-8 15,2-13-20-15,-1-14-2 16,2-18-8-16,-2-10-7 15,0 0-7-15,0-3 0 16,0-6-51-16,0-13-51 16,-1-7-27-16,-1-36-60 15,0-7-307-15,4-6-760 0</inkml:trace>
  <inkml:trace contextRef="#ctx0" brushRef="#br0" timeOffset="89770.9244">9807 8228 1862 0,'0'0'500'15,"0"0"-189"-15,0 0-68 16,0 0-77-16,0 0-63 15,0 0-41-15,0 0 17 16,11 92 9-16,-4-41-16 16,2 0-25-16,2-1-16 15,-2-4-14-15,-2-3-8 16,1-6-8-16,-3-8-1 16,-3-5-10-16,-2-6-57 0,0-6-64 15,0-8-60 1,-21-7-80-16,3-13-307 0,-1-7-941 0</inkml:trace>
  <inkml:trace contextRef="#ctx0" brushRef="#br0" timeOffset="89938.261">9667 8445 955 0,'0'0'1079'0,"0"0"-893"16,0 0-32-16,0 0-31 15,131-40-37-15,-61 23-49 16,4-3-4-16,0 1-33 0,-1-9-6 16,-10 6-226-1,-18-1-444-15</inkml:trace>
  <inkml:trace contextRef="#ctx0" brushRef="#br0" timeOffset="90184.1549">10334 7735 1908 0,'0'0'258'0,"0"0"-89"16,94 121 95-16,-14-12-13 0,3 24-39 16,-12 5-91-1,-28-9-50-15,-36-19-26 0,-11-10-18 16,-42-11-5-1,-25-7-13-15,-22-10-9 0,-11-10-11 16,-13-12-66-16,-7-14-45 16,27-13-144-16,10-14-385 0</inkml:trace>
  <inkml:trace contextRef="#ctx0" brushRef="#br0" timeOffset="110455.514">11830 5386 446 0,'0'0'1550'0,"0"0"-1301"0,0 0-156 16,-4-17-6-1,20 9-4-15,8-4 1 0,16-1-19 16,11-3-22-16,9 0-22 15,5-4-13-15,1 0-8 16,-2-1 1-16,-7 1-1 16,-8 1-57-16,-12 5-118 15,-18-1-88-15,-11 7-293 16,-8 1-697-16</inkml:trace>
  <inkml:trace contextRef="#ctx0" brushRef="#br0" timeOffset="110832.3834">11705 5128 1590 0,'0'0'260'0,"0"0"-102"16,0 0 33-16,0 0-50 15,0 0-85-15,0 0-32 16,0 0-11-16,-39 39 35 16,21 7 54-16,-6 7-3 15,0 1-29-15,-3 1-17 16,7-2-6-16,9-5-23 16,9-7-7-16,2-8-9 15,25-9-2-15,28-10 4 16,34-13 19-16,30-2 1 15,8-22-11-15,-15-2-10 0,-34 5 0 16,-31 6-7-16,-10 4-1 16,0-2-1-16,-5 4-42 15,-1 2-83-15,-14 1-218 16,-13 4-520-16</inkml:trace>
  <inkml:trace contextRef="#ctx0" brushRef="#br0" timeOffset="113449.2345">8971 9051 1864 0,'0'0'397'15,"0"0"-129"-15,0 0-23 16,0 0-126-16,0 0-62 16,0 0-26-16,0 0 38 15,-3 101-17-15,3-55-20 16,0-1-19-16,0-3-3 15,0-3-9-15,1-7-2 16,1-5-11-16,-2-8-64 16,0-10-72-16,0-9-146 15,0-6-223-15,-5-14-417 0</inkml:trace>
  <inkml:trace contextRef="#ctx0" brushRef="#br0" timeOffset="113754.5131">8844 8952 1160 0,'0'0'338'0,"0"0"-154"16,0 0 29-16,0 0-15 15,0 0-61-15,0 0-38 16,-87 67-10-16,80-60-21 16,1 1-16-16,2-6-13 15,2-2-3-15,2 0 8 16,0 0 41-16,2-17-13 0,11-4-44 15,2-3-11-15,4 3 5 16,2 4 9-16,0 8-4 16,1 9-4-16,2 0-5 15,1 17-2-15,0 8 1 16,-2 4-5-16,-2 7-11 16,-2-2 8-16,-4-1-9 15,11 4-55-15,-6-9-199 16,0-10-588-16</inkml:trace>
  <inkml:trace contextRef="#ctx0" brushRef="#br0" timeOffset="115622.9483">10250 8008 902 0,'0'0'146'0,"0"0"-77"15,0 0 72-15,0 0 37 0,0 0-62 16,-97-65 4-16,69 58-34 16,-5 3 22-16,-4 4-11 15,-2 0-4-15,-1 0-25 16,0 8 1-16,-2 5-10 15,3 3-11-15,0 4 4 16,2 2-3-16,0 4-9 16,3 8-15-16,1 6-4 15,1 9 5-15,4 7-9 16,0 7 12-16,8 5 1 16,1-3 18-16,11 4-12 15,6-5 4-15,2-3 0 16,5-2-9-16,16-3-4 0,5-6 3 15,5-6-4 1,9-7 8-16,7-8-7 0,5-7-11 16,6-7-4-16,1-8 0 15,0-5-3-15,-3-2-7 16,-5-8 11-16,-4-8-4 16,-3-7-7-16,-2-7 7 15,-3-4-3-15,-5-5 0 16,-4-8 0-16,-3-4-5 15,-7-4 9-15,-5-4-9 16,-6-3 7-16,-3 0 0 16,-6 2-2-16,0 4 1 0,-6 10-1 15,-6 10-5 1,-1 7 0-16,-5 8 0 0,0 6-1 16,0 7-41-16,-12 6-84 15,7 2-176-15,-3 0-560 16</inkml:trace>
  <inkml:trace contextRef="#ctx0" brushRef="#br0" timeOffset="142765.418">17024 6127 1472 0,'0'0'173'0,"0"0"-173"0,0 0-48 16,0 0-40-16,0 0-284 15</inkml:trace>
  <inkml:trace contextRef="#ctx0" brushRef="#br0" timeOffset="146322.7538">19045 4037 854 0,'0'0'189'0,"0"0"-37"16,0 0 19-16,0 0-29 15,0 0-50-15,0 0 11 16,-33-16-21-16,26 15 10 15,1-1 12-15,-2 2 6 16,-2 0 29-16,-4 0-64 16,-1 0-33-16,-6 3-19 15,-1 11-2-15,-1 5 10 16,-3 8-1-16,0 6 20 16,3 6-23-16,6 1-4 0,5 1-7 15,11-1-10-15,1-5-5 16,2-5 0-16,18-3 0 15,5-5 1-15,8-7-1 16,6-6 5-16,3-7-6 16,4-2-1-16,11-9-114 15,-14-10-160-15,-8-3-531 0</inkml:trace>
  <inkml:trace contextRef="#ctx0" brushRef="#br0" timeOffset="146600.5799">19376 3771 1793 0,'0'0'538'0,"0"0"-444"15,0 0-65-15,-3 128 67 16,0-31 41-16,3 12-38 15,0-4-18-15,0-12-32 16,6-10-19-16,1-15-9 16,-2-13-10-16,-1-16-5 15,0-7-6-15,3-1-2 16,-1-2-77-16,4-12-178 16,-3-12-232-16,1-5-364 0</inkml:trace>
  <inkml:trace contextRef="#ctx0" brushRef="#br0" timeOffset="146833.8008">19662 4087 1947 0,'0'0'372'16,"0"0"-198"-16,0 0-51 15,0 0 28-15,2 102-36 16,1-56-39-16,3 4-21 15,0 1-28-15,-2-3-12 0,2-3-8 16,-3-7-7 0,0-8-9-16,-1-9-76 0,1-10-97 15,-3-11-187-15,0-9-230 16,-6-11-742-16</inkml:trace>
  <inkml:trace contextRef="#ctx0" brushRef="#br0" timeOffset="147000.7637">19531 4301 1600 0,'0'0'349'0,"0"0"-149"16,0 0-140-16,124-27-4 16,-14 0-22-16,-1 1-19 15,-2-4-15-15,-39 10-282 0,-31 2-1058 16</inkml:trace>
  <inkml:trace contextRef="#ctx0" brushRef="#br0" timeOffset="147238.5272">19953 3635 1824 0,'0'0'349'15,"0"0"-206"-15,0 0-88 16,124 139 133-16,-35-8 29 16,2 23-86-16,-19 16-59 0,-38-7-42 15,-34-13-9 1,-44-1-12-16,-44-2-8 0,-41-12-1 16,-42-12-84-1,26-32-123-15,-1-24-369 0</inkml:trace>
  <inkml:trace contextRef="#ctx0" brushRef="#br0" timeOffset="149640.6955">18726 5201 1420 0,'0'0'247'0,"0"0"-101"16,0 0 25-16,0 0-56 15,0 0-23-15,107-82-25 16,-52 58-29-16,9 0-15 16,6 1-13-16,5 1-9 15,-7 6-1-15,-2 14-42 16,-18 2-239-16,-22 0-420 0</inkml:trace>
  <inkml:trace contextRef="#ctx0" brushRef="#br0" timeOffset="149823.4308">18621 5459 1410 0,'0'0'211'0,"0"0"-43"15,0 0 38-15,169-38-70 16,-14-11-66-16,33-9-44 16,3-2-24-16,-14 2-2 15,-61 22-174-15,-26 1-793 0</inkml:trace>
  <inkml:trace contextRef="#ctx0" brushRef="#br0" timeOffset="151275.1071">20926 4205 1094 0,'0'0'599'0,"0"0"-463"16,0 0 80-16,0 0-98 15,0 0-81-15,0 0-27 0,80-32-10 16,-24 22-19-1,-7 4-245-15,-12 2-393 0</inkml:trace>
  <inkml:trace contextRef="#ctx0" brushRef="#br0" timeOffset="151430.2639">20909 4388 1220 0,'0'0'242'0,"0"0"-45"15,0 0-135-15,0 0-34 16,123-33-12-16,-31-1-16 16,-11 4-106-16,-23 3-656 0</inkml:trace>
  <inkml:trace contextRef="#ctx0" brushRef="#br0" timeOffset="151650.8389">21300 3905 1367 0,'0'0'289'16,"0"0"-136"-16,0 0-71 15,0 0-16-15,114 21 38 16,-57 15-20-16,12 19 10 16,2 21 11-16,-18 19-72 0,-32 3-26 15,-23-13-6-15,-70-5-1 16,-35-16-67-16,15-17-138 15,-12-8-385-15</inkml:trace>
  <inkml:trace contextRef="#ctx0" brushRef="#br0" timeOffset="154713.0487">22163 3364 1629 0,'0'0'302'16,"0"0"-135"-16,0 0 41 15,0 0-70-15,0 0-100 16,0 0-37-16,0 0-1 15,-23 95 6-15,23-40-4 16,0 6-1-16,6-1-1 16,3 1 2-16,-1-2-2 15,0-7-84-15,-2-4-166 16,-3-14-317-16,-3-14-359 0</inkml:trace>
  <inkml:trace contextRef="#ctx0" brushRef="#br0" timeOffset="154952.7145">22187 3230 1337 0,'0'0'252'0,"0"0"-39"16,0 0-11-16,78-78-89 16,-47 67-32-16,5 8-32 15,-3 3-28-15,-1 3-9 16,-7 12-11-16,-9 4 6 15,-6 4-6-15,-10 1 0 0,0 3 5 16,-20-1-6-16,-11 1-23 16,-8-4-39-16,-16-3-103 15,8-7-159-15,7-7-369 0</inkml:trace>
  <inkml:trace contextRef="#ctx0" brushRef="#br0" timeOffset="155282.4897">23084 2965 1416 0,'0'0'304'15,"0"0"-59"-15,0 0-32 16,-91-3-67-16,49 30-56 16,-16 32 38-16,-7 31 12 15,0 32-34-15,14 12-21 16,25-8-15-16,26-12-23 16,16-23-22-16,24-14-24 15,34-6-1-15,18-20 1 16,15-22-1-16,17-12 0 15,-16-17-65-15,-31-15-234 16,-20-10-741-16</inkml:trace>
  <inkml:trace contextRef="#ctx0" brushRef="#br0" timeOffset="158696.9949">23407 3328 1437 0,'0'0'294'0,"0"0"-21"0,0 0-71 16,-91-14-41-16,63 14-38 16,1 10-26-16,5 10-54 15,1 6-9-15,6 4 11 16,6 4-21-16,5 3-9 15,4 1-9-15,4 1 0 16,13 1 0-16,8 1-6 16,2 0 0-16,9 6-110 15,-6-10-185-15,-5-11-492 0</inkml:trace>
  <inkml:trace contextRef="#ctx0" brushRef="#br0" timeOffset="158902.71">23522 3635 1945 0,'0'0'316'0,"0"0"-93"0,0 0-92 16,0 0-48-16,0 0-23 16,0 0-17-16,0 0-28 15,8 86-9-15,-5-61-6 16,0-3-31-16,-3 1-172 15,0-9-170-15,0-8-626 0</inkml:trace>
  <inkml:trace contextRef="#ctx0" brushRef="#br0" timeOffset="159115.4383">23700 3277 1689 0,'0'0'370'0,"0"0"-128"15,0 0-70-15,0 0-101 16,0 0-43-16,0 0-11 16,0 0 17-16,36 97 5 15,-24-54-26-15,-2-1-5 16,-5 1-8-16,-1-3-1 16,-4-1-174-16,0-8-122 15,-4-11-390-15</inkml:trace>
  <inkml:trace contextRef="#ctx0" brushRef="#br0" timeOffset="159293.4703">23536 3473 1230 0,'0'0'579'15,"0"0"-426"-15,0 0-33 16,0 0-78-16,103-48-22 15,-46 35-11-15,24-7-9 16,-15 3-10-16,-12 2-392 0</inkml:trace>
  <inkml:trace contextRef="#ctx0" brushRef="#br0" timeOffset="159526.7634">24001 2905 1770 0,'0'0'269'0,"0"0"-197"15,60 73 58-15,-9 9 73 16,5 33-4-16,-5 14-65 16,-18-3-55-16,-24-16-49 15,-16-15-9-15,-32-5-21 16,-19-4-1-16,-19-8-119 15,13-22-216-15,1-17-440 0</inkml:trace>
  <inkml:trace contextRef="#ctx0" brushRef="#br0" timeOffset="159771.2704">22213 4160 1774 0,'0'0'312'0,"0"0"-183"16,0 0-24-16,0 0 4 15,171 3 116-15,-5-3-81 16,43 0-63-16,20 0-32 16,1-6-17-16,-18 5-13 0,-12 1-11 15,-17 2-8-15,-26 15 0 16,-30 4-37-16,-44-5-182 15,-34-2-529-15</inkml:trace>
  <inkml:trace contextRef="#ctx0" brushRef="#br0" timeOffset="163197.5097">19789 3807 218 0,'0'0'332'0,"0"0"-178"16,0 0-24-1,0 0-36-15,0 0-33 0,0 0-21 16,0 0-1-16,-19-40 26 15,11 35 3-15,2-1 9 16,0 2 0-16,-1-1-22 16,-2 3 10-16,-1-1-18 15,0 3-17-15,0 0-11 16,-3 0-6-16,1 0-1 16,-3 0-5-16,3 0 5 15,-1 3-3-15,1 2-9 16,1 4 1-16,-1-1 0 15,5 2 0-15,-3 1-1 16,2 1 1-16,0-1-1 16,1 2 0-16,-1 1 0 0,0 0 0 15,0 1 0-15,-1 1 0 16,0 3 1-16,0-1-1 16,2 0 0-16,-2 2 0 15,6-2 0-15,-3-1 0 16,3 0 0-16,1-2 0 15,1-2 1-15,1 1-1 16,0 1 0-16,0-1-1 16,0 0 1-16,0-2 0 15,4 2 0-15,2-1 0 16,-1-1-1-16,1 0 1 16,-3 1 0-16,3-1 0 15,-5 1 0-15,1 0 0 0,-2 2 0 16,0-4 1-1,0 1-1-15,0-1 7 0,-6-1-6 16,1-1-1-16,-2-1 1 16,2-1-1-16,-2 0 0 15,1 0 0-15,0 3 0 16,-2-3 0-16,-1 3 0 16,4 2 1-16,-1 0-1 15,3 1 1-15,-1 3-1 16,3-2 0-16,1 0 0 15,0 4 0-15,0-1 0 16,0 0-1-16,0 0 0 16,0-2 0-16,0 2 1 15,0-1 0-15,3-2 0 0,3 0-1 16,0-1 1-16,0-3 0 16,1-2-2-16,1 1 1 15,-1-4-6-15,5 0 5 16,0-1-8-16,0-4 3 15,3 3 6-15,0-3 0 16,0 2-9-16,-3 0 9 16,1 2 0-16,-2 0 0 15,-1 1 1-15,0 2-2 16,-2-2 1-16,1 2 1 16,3 1-1-16,-2 0 0 15,1-1 1-15,2-2 0 16,-1-2 0-16,0-1-1 0,0-2 1 15,-1 0 0-15,5 0 0 16,-2-7 0-16,5-3 0 16,1 1 0-16,1-4-1 15,2 0 1-15,1 1 0 16,-1-2 0-16,0 0 0 16,-2 3 0-16,-3-1-9 15,-2-1-11-15,-2 4 4 16,-3 2 14-16,0 0-5 15,-3 2 6-15,-1 1 0 16,-1 2 0-16,-2-1-1 16,1 0 1-16,2 0 1 15,1-2 0-15,1-3-1 0,0-4 1 16,4-2 0-16,-2-3 0 16,0-7 1-16,-2-1-1 15,-1-5 2-15,-5-2-1 16,0-2 0-16,-3 3 6 15,0-2-7-15,0 1 1 16,-3 3 7-16,-3 1 6 16,0 5-2-16,1-1 2 15,1 2-3-15,-2 1-4 16,2 2-7-16,0 0 1 16,1 3 0-16,1 0-1 15,1 0 0-15,1 2 0 16,0-1 0-16,0 1 0 15,0-1 1-15,0 2-1 0,0-1-1 16,0 0 1-16,1-2 0 16,1 0 0-16,-2 0 0 15,0-1 0-15,0-1 0 16,0 0 0-16,-2 1 0 16,-5 0 0-16,-7 1 9 15,3 0 3-15,-8 2 11 16,4 1 9-16,-5 3 3 15,0 1-1-15,-4 3-11 16,-2 2-17-16,-4 4-6 16,-5 0 0-16,-25 2-6 15,8 11-106-15,-5-2-405 0</inkml:trace>
  <inkml:trace contextRef="#ctx0" brushRef="#br0" timeOffset="164104.2322">22477 4680 1618 0,'0'0'338'0,"0"0"-128"0,0 0-98 15,0 0-76-15,0 0 1 16,-25 79 26-16,25-33-26 16,0 2-11-16,0 1-25 15,0-1 5-15,0-5-6 16,0-4-22-16,1-3-116 16,1-9-201-16,-2-13-340 0</inkml:trace>
  <inkml:trace contextRef="#ctx0" brushRef="#br0" timeOffset="164340.5779">22488 4555 918 0,'0'0'384'0,"0"0"-178"0,0 0-52 16,80-80-18-16,-47 66-25 15,1 11-24-15,-3 3-23 16,-2 1-20-16,-9 15-18 15,-9 5-8-15,-9 4 0 16,-2 4 0-16,-17 3 1 16,-15-1-9-16,-9 4-10 15,-4-4-42-15,-19 6-123 16,13-11-159-16,11-5-437 0</inkml:trace>
  <inkml:trace contextRef="#ctx0" brushRef="#br0" timeOffset="164650.8474">23062 4466 1467 0,'0'0'294'16,"0"0"-2"-16,0 0-101 15,0 0-64-15,-85 5-16 16,53 21 27-16,3 8-41 16,3 5-16-16,2 7-11 0,7 1-28 15,7 5-15-15,6-4-14 16,4 0-2-16,0-2-11 16,12-5-1-16,9-5 1 15,4-3 0-15,1-11-29 16,8-8-104-16,9-14-163 15,-7-17-332-15,-5-10-1153 0</inkml:trace>
  <inkml:trace contextRef="#ctx0" brushRef="#br0" timeOffset="164862.6571">23271 4486 1692 0,'0'0'395'0,"0"0"-153"15,0 0-142-15,0 0-62 0,0 0 87 16,12 76-1-16,-5-35-51 16,0 1-45-16,-1 4-14 15,-1-5-8-15,-2-1-6 16,-3-3 0-16,0-8-57 16,0-6-166-16,0-7-245 15,-6-11-525-15</inkml:trace>
  <inkml:trace contextRef="#ctx0" brushRef="#br0" timeOffset="165048.5338">23145 4691 1642 0,'0'0'241'0,"0"0"-118"16,0 0-72-16,99-20-12 15,-49 14-26-15,25-4-13 16,-14 3-239-16,-7 1-585 0</inkml:trace>
  <inkml:trace contextRef="#ctx0" brushRef="#br0" timeOffset="165290.244">23730 4260 1122 0,'0'0'835'0,"0"0"-702"16,0 0-22-16,103 68 35 16,-32 11 71-16,8 28-58 15,-12 12-80-15,-31 3-38 16,-36-10-31-16,-47-10-2 15,-48-3-8-15,-46-7-60 16,14-25-254-16,-7-23-718 0</inkml:trace>
  <inkml:trace contextRef="#ctx0" brushRef="#br0" timeOffset="176661.2504">17076 6358 1572 0,'0'0'403'0,"0"0"-119"15,0 0-20-15,0 0-50 16,0 0-90-16,0 0-76 16,-44 24-33-16,27 50 18 15,-2 23 28-15,5 8-13 16,3-17-21-16,3-24-20 16,3-25 0-16,2-10-7 15,-1 0-2-15,0-2-55 16,4-5-71-16,0-16-141 15,0-19-55-15,0-14-235 16,2-9-487-16</inkml:trace>
  <inkml:trace contextRef="#ctx0" brushRef="#br0" timeOffset="176854.7959">17065 6316 1242 0,'0'0'294'15,"0"0"-69"-15,0 0-45 0,84-74-62 16,-50 67-26-16,0 7-14 15,2 2-21-15,-1 15-3 16,-5 7 7-16,-7 5-5 16,-12 5-6-16,-11-1-11 15,-2 2-9-15,-27-2 4 16,-12 0-15-16,-39 3-19 16,9-11-84-16,4-10-282 0</inkml:trace>
  <inkml:trace contextRef="#ctx0" brushRef="#br0" timeOffset="178111.22">18045 6116 1182 0,'0'0'312'0,"0"0"-66"0,0 0 31 16,0 0-80-16,-61-74-48 15,34 65-10-15,-5 4-8 16,-9 5-41-16,-5 1-13 16,-4 20-12-16,-3 15-12 15,-1 10-2-15,-4 22-7 16,13-2-4-16,7 4 2 15,11 0-9-15,21-10-15 16,6 6-12-16,3-3-5 16,22-6 5-16,11-6-5 0,7-9 7 15,7-7-8-15,3-10-6 16,4-9-48-16,15-15-110 16,-13-1-433-16,-11-5-1047 0</inkml:trace>
  <inkml:trace contextRef="#ctx0" brushRef="#br0" timeOffset="178751.6299">18508 6274 1071 0,'0'0'278'15,"0"0"-27"-15,0 0 49 16,0 0-63-16,0 0-39 16,0 0-9-16,0 0-60 15,-78-39-47-15,43 58 17 16,-4 5-20-16,3 7-12 0,5 1-5 15,5 1-4-15,10-1-25 16,5 1-14-16,10-5-11 16,1-2-2-16,4 1-5 15,13-8 0-15,3-2 0 16,2-3 7-16,2-5-7 16,2-1-1-16,-2-3-51 15,7-2-110-15,-8-3-355 16,-5 0-711-16</inkml:trace>
  <inkml:trace contextRef="#ctx0" brushRef="#br0" timeOffset="179020.4146">18685 6665 1958 0,'0'0'314'0,"0"0"-234"15,0 0 92-15,0 0-16 16,-12 80-60-16,8-55-55 16,1 1-33-16,0-4-2 15,-1-4-6-15,0-1-91 16,0-9-171-16,-1-4-229 0,2-4-437 15</inkml:trace>
  <inkml:trace contextRef="#ctx0" brushRef="#br0" timeOffset="179275.2606">18993 6149 2119 0,'0'0'512'0,"0"0"-286"16,0 0-131-16,0 0-41 16,0 0-16-16,0 0 21 0,12 91-2 15,-4-46-19 1,-2 1-13-16,-1 1-17 0,-3-3-7 16,-2-2 8-1,0-6-9-15,0-4-58 16,-11-8-93-16,-7-9-110 0,2-7-310 15,-1-8-490-15</inkml:trace>
  <inkml:trace contextRef="#ctx0" brushRef="#br0" timeOffset="179451.864">18830 6375 1815 0,'0'0'321'15,"0"0"-126"-15,0 0-77 0,0 0-63 16,88-28-10-16,-37 19-29 16,9 1-16-16,20-8-52 15,-17 2-253 1,-10 1-763-16</inkml:trace>
  <inkml:trace contextRef="#ctx0" brushRef="#br0" timeOffset="179714.5809">19419 5841 1965 0,'0'0'302'0,"0"0"-132"16,0 0-91-1,63 79 62-15,0 12 31 0,14 30-51 16,-4 13-36-16,-19-8-24 15,-29-18-7-15,-25-33-25 16,0-12-14-16,-21-19-8 16,-10-8-1-16,-12 3-6 15,-26 1-17-15,-37-5-80 16,14-15-101-16,6-14-568 0</inkml:trace>
  <inkml:trace contextRef="#ctx0" brushRef="#br0" timeOffset="180097.5103">20202 6259 1905 0,'0'0'323'16,"0"0"-135"-16,0 0-98 16,0 0-35-16,100-7-20 15,-60 1-23-15,-2 1-12 16,5-1-112-16,-10 0-202 16,-14 2-615-16</inkml:trace>
  <inkml:trace contextRef="#ctx0" brushRef="#br0" timeOffset="180269.144">20153 6445 1358 0,'0'0'733'0,"0"0"-570"16,0 0-12-16,0 0-87 15,170-8 33-15,-6-6-63 16,30-3-34-16,-33 5-160 15,-37-1-679-15</inkml:trace>
  <inkml:trace contextRef="#ctx0" brushRef="#br0" timeOffset="180804.7291">21242 6045 1625 0,'0'0'385'0,"0"0"-36"15,0 0-111-15,0 0-131 16,0 0-65-16,0 0 29 16,-9 107 13-16,9-49-33 15,0 3-12-15,0-1-24 16,-2-2-14-16,-1-5 8 15,-1-3-9-15,-7-5-28 0,1-9-92 16,-8-12-211-16,5-12-313 16,-2-12-283-16</inkml:trace>
  <inkml:trace contextRef="#ctx0" brushRef="#br0" timeOffset="181011.157">21208 5980 1480 0,'0'0'217'16,"0"0"-20"-16,0 0-36 16,94-27-65-16,-63 28-6 0,0 20 1 15,-2 10-21 1,-9 5-6-16,-9 4-26 0,-11 2-12 16,0 0-10-1,-24-4-4-15,-15 4-12 0,2-11-134 16,9-12-481-16</inkml:trace>
  <inkml:trace contextRef="#ctx0" brushRef="#br0" timeOffset="181594.2453">22117 5747 1506 0,'0'0'304'15,"0"0"-37"-15,0 0-27 16,-111 2-98-16,63 28 36 16,-18 29-40-16,-7 30-22 15,6 25-35-15,13 6-24 16,26-22-8-16,21-27-15 15,7-27-7-15,10-7-12 16,14 8-9-16,10-1-5 0,9 2 0 16,5-11 0-16,3-9-1 15,-1-12-27-15,13-14-124 16,-13-7-354-16,-12-15-797 0</inkml:trace>
  <inkml:trace contextRef="#ctx0" brushRef="#br0" timeOffset="182085.8603">22297 5953 1570 0,'0'0'493'0,"0"0"-252"16,0 0 84-16,0 0-133 16,0 0-89-16,0 0-46 15,0 0-36-15,-17 44 30 16,13 1 10-16,-1 6-26 15,4 1-11-15,1-4-15 16,0-6-8-16,0-5 0 16,0-7-1-16,0-6-63 15,0-7-102-15,-11-10-175 16,-4-4-238-16,-2-3-374 0</inkml:trace>
  <inkml:trace contextRef="#ctx0" brushRef="#br0" timeOffset="182262.8922">22113 6129 1594 0,'0'0'314'0,"0"0"-153"16,0 0-39-16,94-42-67 16,-42 37 1-16,9 2-36 15,5 3-20-15,20 8 0 16,-17 8-288-16,-14-3-1039 0</inkml:trace>
  <inkml:trace contextRef="#ctx0" brushRef="#br0" timeOffset="182471.1388">22649 6328 1790 0,'0'0'349'16,"0"0"-130"-16,0 0 6 15,-39 81-71-15,33-45-38 16,1-2-40-16,4 2-38 16,1-2-23-16,0-5-14 15,0-3-1-15,0-6-35 16,6-8-122-16,4-5-206 16,5-7-413-16</inkml:trace>
  <inkml:trace contextRef="#ctx0" brushRef="#br0" timeOffset="182719.7142">22990 6077 1674 0,'0'0'553'16,"0"0"-365"-16,0 0-31 15,0 0-35-15,0 0 17 16,-63 99-57-16,52-54-29 15,5 3-10-15,6-1-17 16,0-3-13-16,19-4-7 0,1-3-5 16,3-8-1-1,3-9-11-15,3-13-64 16,13-11-125-16,-3-15-369 0,-8-9-872 16</inkml:trace>
  <inkml:trace contextRef="#ctx0" brushRef="#br0" timeOffset="182972.9436">23311 5726 1713 0,'0'0'345'0,"0"0"-204"15,0 0-88-15,0 0 69 16,124 138 68-16,-51-27-22 0,-2 13-42 15,-13-2-49-15,-28-16-24 16,-24-34-13-16,-6-14-23 16,-24-12-6-16,-28 2 0 15,-44 13-6-15,-64 6-5 16,-55-3-78-16,28-23-201 16,11-22-602-16</inkml:trace>
  <inkml:trace contextRef="#ctx0" brushRef="#br0" timeOffset="196776.1335">16769 7738 1667 0,'0'0'353'16,"0"0"-65"-16,0 0-44 16,0 0-154-16,0 0-51 15,-21 79 64-15,13-21-30 16,-1 19-25-16,2-7-30 16,1 1-17-16,1-1-1 15,2-14 0-15,2 2 0 16,1-10-77-16,0-17-190 15,0-12-253-15,0-18-381 0</inkml:trace>
  <inkml:trace contextRef="#ctx0" brushRef="#br0" timeOffset="197019.9517">16791 7608 1721 0,'0'0'288'16,"0"0"-107"-16,0 0-75 15,100-43-18-15,-57 43 8 16,2 0-7-16,-5 14-50 16,-7 9-21-16,-9 2-3 0,-13 2 0 15,-11 4-5 1,0-1-1-16,-27-3 3 0,-11 0 0 16,-10-4-11-16,-10-2-1 15,-2-5-33-15,5-6-116 16,5-10-57-16,17 0-143 15,18-10-394-15</inkml:trace>
  <inkml:trace contextRef="#ctx0" brushRef="#br0" timeOffset="197367.8105">17774 7629 995 0,'0'0'689'16,"0"0"-512"-16,0 0 51 16,0 0-49-16,-96-53-10 15,58 53 8-15,-7 0-42 16,-9 20-42-16,-7 16 1 16,-11 21-1-16,-3 23-14 15,6 23-12-15,17 8-17 16,28 1-14-16,24-11-6 15,18-17-9-15,18-13-2 16,7-20 0-16,19-8 1 16,25-10-5-16,11-7 1 15,10-7-4-15,-22-14-10 16,-30-5 4-16,-19-5-6 16,-9-10-15-16,-1-15-94 15,-5 1-122-15,-8-6-517 0</inkml:trace>
  <inkml:trace contextRef="#ctx0" brushRef="#br0" timeOffset="200544.1022">18126 7661 1341 0,'0'0'601'0,"0"0"-366"16,0 0 53-16,0 0-11 0,0 0-128 16,0 0-74-16,0 0-31 15,-27-27-31-15,25 58-4 16,1 10 24-16,1 7-8 16,0 5-11-16,0-3-13 15,5-2 5-15,4-4-6 16,-2-4 0-16,0-9-19 15,-4-5-117-15,-3-8-146 16,0-8-214-16,0-9-324 0</inkml:trace>
  <inkml:trace contextRef="#ctx0" brushRef="#br0" timeOffset="200733.236">17929 7811 1809 0,'0'0'269'0,"0"0"-139"16,0 0-93-16,118-25-14 15,-35 10 4-15,0 2-20 16,-4 0-7-16,9-3-31 16,-29 5-346-16,-7-3-944 0</inkml:trace>
  <inkml:trace contextRef="#ctx0" brushRef="#br0" timeOffset="200963.3775">18623 7533 1891 0,'0'0'316'0,"0"0"-74"0,0 0-41 15,-32 110-25-15,24-57-34 16,2 8-36-16,1 2-25 15,2 3-28-15,0 1-28 16,0-5-14-16,0 1-11 16,0-6-1-16,1-6-1 15,2-11-83-15,0-13-78 16,5-11-173-16,7-15-365 0</inkml:trace>
  <inkml:trace contextRef="#ctx0" brushRef="#br0" timeOffset="201228.4054">19052 7827 2065 0,'0'0'271'16,"0"0"47"-16,0 0-119 15,-116 38-56-15,74-6-4 16,2 10-43-16,3 2-33 15,8 5-14-15,11 1-17 16,12 3-16-16,6-2-4 16,8-2-10-16,19-5-1 0,5-6-1 15,7-10 0 1,6-12-75-16,25-22-93 0,-12-17-140 16,-8-12-690-16</inkml:trace>
  <inkml:trace contextRef="#ctx0" brushRef="#br0" timeOffset="201477.2431">19279 7461 1520 0,'0'0'753'16,"0"0"-557"-16,0 0-85 15,0 0-45-15,115 104 108 16,-38-1-24-16,-2 19-4 15,-17 7-53-15,-29-6-24 0,-29-11-22 16,-29 0-7-16,-35-5-19 16,-38-10-15-16,-33-7 5 15,-34-14-10-15,-34-7-2 16,-22-11-91-16,46-20-124 16,22-15-443-16</inkml:trace>
  <inkml:trace contextRef="#ctx0" brushRef="#br0" timeOffset="201844.7367">20290 7933 1982 0,'0'0'473'0,"0"0"-235"15,0 0-91-15,0 0-31 16,0 0-35-16,0 0-50 0,69-5-20 16,-25-3-11-16,3-1 0 15,0 4-31-15,0-4-120 16,-14 2-380-16,-16 0-658 0</inkml:trace>
  <inkml:trace contextRef="#ctx0" brushRef="#br0" timeOffset="202011.5446">20213 8171 2051 0,'0'0'258'16,"0"0"-166"-16,125-6-16 16,-7-18 55-16,-3 1-45 15,-23 0-61-15,-44-8-25 16,-41 10-333-16,-7-7-1614 0</inkml:trace>
  <inkml:trace contextRef="#ctx0" brushRef="#br0" timeOffset="202997.9694">17447 8652 864 0,'0'0'218'0,"0"0"40"16,0 0 3-16,0 0 5 16,0 0-36-16,0 0-94 15,0 0-61-15,-9-5-19 16,70 9 88-16,54 8 23 15,61 4-51-15,27 3-36 16,8 2-21-16,-20 0-30 16,-33 0-2-16,-15 3-11 15,-33-8-10-15,-31-2-4 0,-30-5-2 16,-19-5-16-16,-4-1-75 16,-11 1-115-16,-15-4-94 15,-18 0-50 1,-17-4-491-16</inkml:trace>
  <inkml:trace contextRef="#ctx0" brushRef="#br0" timeOffset="203223.4129">17601 8935 1677 0,'0'0'208'0,"0"0"-148"16,0 0 122-16,152 43 48 0,0-28 8 15,29-5-88-15,7-3-62 16,-15-3-27-16,-35-1-25 16,-15-1-7-16,-29 0-20 15,-27 1 0-15,-27-1-9 16,-21 12-33-16,-8-1-226 16,-11 3-490-16</inkml:trace>
  <inkml:trace contextRef="#ctx0" brushRef="#br1" timeOffset="206196.1292">11248 4979 1252 0,'0'0'254'16,"0"0"-49"-16,0 0 15 15,0 0-84-15,0 0-52 16,0 0 1-16,-50-68-5 16,35 55-28-16,-6-1-21 0,-6 1 0 15,-5 0-3-15,-5 2-10 16,-6 2-10-16,-9 4-7 16,-17 3-1-16,-26 2 1 15,-23 3-1-15,-12 10 0 16,5 1 1-16,7 0-1 15,12-2 1-15,2 1 0 16,4 1-1-16,7 0 0 16,17-3 1-16,16-1-1 15,13-2-1-15,5-1 1 16,-8 2 1-16,-4 1 0 16,-7-2 0-16,2 1 5 15,1 0-5-15,2 2 6 16,0 3-6-16,-2 2 1 15,-2 4-2-15,-1 2 1 0,-3 1 0 16,4 0-1-16,1 4 1 16,-1-1-1-16,3 3 0 15,2 0 0-15,3 2 0 16,6 2 0-16,1 3-1 16,6 1 1-16,5 2 1 15,1 1-1-15,5-1 0 16,3 2-1-16,2 0 1 15,5 5 1-15,3 0-1 16,5 3 0-16,4 3-6 16,3 5 6-16,3 2 0 0,0 12 0 15,10-3 0 1,8-1 0-16,3 3 0 0,6-12 1 16,6 5 5-1,4-2-4-15,8-5 7 0,10-4-2 16,3-1 2-16,9-5 7 15,17-2 2-15,17-1-1 16,20-6-7-16,4-9 5 16,-5-13-6-16,-9-11-3 15,-10-4 0-15,-6 0-5 16,-1-4 1-16,-2-8 4 16,3-2-5-16,4-6 7 15,6-1 1-15,3-5 1 16,5-2 9-16,0-1-2 0,2 1 7 15,-1 1-8 1,-3 3 2-16,-7 0-5 0,-6 2-12 16,-6-3 0-16,-17 4 5 15,-12 4 2-15,-12 2 1 16,-3 1-2-16,10-3 8 16,6-5-3-16,6-1-1 15,-4 1-1-15,-6-3 4 16,-5 1-1-16,-8-2 2 15,-5-5 0-15,-3-5 0 16,-3-3-2-16,0-4 10 16,-5-6-5-16,0-2-3 15,-1-1-3-15,-3-1-5 16,-4 4-1-16,-1 2 5 0,-4 0 6 16,-5 1 6-16,-6 0-4 15,-3 0-2-15,-4-2-2 16,0-1-5-16,-8 1 1 15,-8-3-2-15,-5 0 3 16,-6-2-12-16,-1 5 1 16,-2-3-1-16,-1 2 2 15,-2 3 8-15,0 2-8 16,0 4-1-16,-1 4 7 16,1 3-7-16,-6 3 1 15,0 6-1-15,-4 2 0 16,-5 2-1-16,-2 5 0 15,-1 4 1-15,-1 4-1 16,0 2-5-16,1 5 4 0,0 0 1 16,2 0-6-16,0 2 5 15,-2 8-5-15,-3 0 5 16,3 2 1-16,-2 2 0 16,1 0 0-16,2 1-1 15,4-1 0-15,6-4 1 16,7 2 0-16,6-4 0 15,6 2-1-15,6-1-7 16,4 0-19-16,1 1-40 16,4 4-41-16,-1 14-71 15,4-4-125-15,-1-3-327 0</inkml:trace>
  <inkml:trace contextRef="#ctx0" brushRef="#br1" timeOffset="240126.9893">15073 4091 1592 0,'0'0'303'16,"0"0"-232"-16,0 0-54 15,49-29-11-15,-12 14 5 16,11-1 6-16,9 1-5 16,4 2-12-16,-3 6-12 15,-1 7-208-15,-18 0-268 16,-20 10-441-16</inkml:trace>
  <inkml:trace contextRef="#ctx0" brushRef="#br1" timeOffset="240247.9476">15106 4282 1333 0,'0'0'187'16,"0"0"-79"-16,0 0-82 0,0 0-13 16,98 0 2-16,15-33-15 15,-11 1-28-15,-14 2-467 0</inkml:trace>
  <inkml:trace contextRef="#ctx0" brushRef="#br1" timeOffset="240467.1722">15820 3741 1768 0,'0'0'196'0,"0"0"-147"0,114-6-35 16,-61 12 9-16,-1 15 11 15,-8 11 13-15,-15 8-13 16,-12 6-10-16,-17 4 0 16,-14-4-8-16,-24-2-6 15,-13-7-10-15,-18-9-39 16,11-10-253-16,15-14-444 0</inkml:trace>
  <inkml:trace contextRef="#ctx0" brushRef="#br1" timeOffset="240693.1518">16488 3173 1275 0,'0'0'674'16,"0"0"-602"-16,0 0 12 16,0 0-53-16,-80 18-1 15,45 18 58-15,4 11-9 16,3 6-24-16,14 4-35 15,14-2-14-15,8-3-6 16,26-6-10-16,18-12-97 16,36-17-98-16,-10-10-355 15,-13-7-563-15</inkml:trace>
  <inkml:trace contextRef="#ctx0" brushRef="#br1" timeOffset="240992.1738">16633 3280 1341 0,'0'0'198'0,"0"0"-133"16,0 0 26-16,0 0 39 16,-64 72 3-16,59-30-37 15,5 3-40-15,1 1-9 16,21-4-26-16,4-5-9 16,4-12-5-16,-1-9 2 15,-3-12 3-15,-6-4-2 16,-5-13 12-16,-8-15-13 15,-7-6 2-15,0-9-10 16,-22-2 0-16,-9-2 0 16,-7 6-1-16,-1 7 0 15,6 15-6-15,8 11-3 0,11 8-30 16,11 12-48-16,3 13-42 16,34 12-108-16,2-7-70 15,7-4-233-15</inkml:trace>
  <inkml:trace contextRef="#ctx0" brushRef="#br1" timeOffset="241673.3138">16830 3338 955 0,'0'0'286'15,"0"0"-68"-15,0 0-10 16,0 0-18-16,0 0-45 16,0 0-110-16,0 0-25 15,9-22 3-15,8 58 27 16,3 7-5-16,0 1-7 0,3 1-5 15,-3-7-12-15,-1-7-9 16,0-9-1-16,-2-10 1 16,1-10 15-16,0-2 3 15,-1-14-7-15,3-11-7 16,-2-5-6-16,0-2 1 16,-4 3 0-16,0 4 5 15,-3 8 0-15,-2 6-5 16,1 5 1-16,2 6-1 15,6 0-1-15,5 0 0 16,7 6-1-16,8 1 1 16,5-4-22-16,6-3-70 0,-1 0-18 15,-1-13-91 1,-8-9 22-16,-7-2 16 0,-13-5 90 16,-10-2 73-16,-9 0 29 15,0 2 104-15,-15 5 17 16,-6 6 31-16,-1 6-48 15,-1 9-47-15,0 3-32 16,0 8-24-16,0 17-4 16,6 8 4-16,1 6 1 15,7 3-7-15,6-2-14 16,3-1-8-16,4-8-1 16,13-9 8-16,7-8-8 15,5-14 8-15,4-2-1 16,-1-22-7-16,-4-10 1 15,-6-9-1-15,-10-10 0 0,-8-18-1 16,-4 4 0-16,-5-3-1 16,-12 0-7-16,-1 18 8 15,2 4 0-15,2 14 1 16,5 13 30-16,5 12 38 16,1 9-26-16,3 3-43 15,0 19 0-15,4 9-1 16,13 8 1-16,8 4 0 15,5 0 0-15,3-3-113 16,15 1-89-16,-6-15-181 16,-10-11-699-16</inkml:trace>
  <inkml:trace contextRef="#ctx0" brushRef="#br1" timeOffset="242050.0511">17692 2564 1204 0,'0'0'296'16,"0"0"-123"-16,0 0-132 15,0 0 33-15,10 80 45 16,4-32-30-16,0 7-32 16,-1-2-17-16,-4-1-9 15,-1-13-18-15,-3-13-7 16,-2-9-5-16,-1-12 0 15,-2-5 16-15,0-5 81 0,0-21-46 16,0-12-17-16,0-9 1 16,0-5-20-16,0 2 20 15,5 4 22-15,3 12 17 16,2 13-25-16,-1 10-16 16,3 11-24-16,2 0-4 15,2 18-6-15,2 12 0 16,3 9-2-16,-4 8 2 15,5 4-1-15,-4 1-95 16,22 11-125-16,-9-12-274 16,2-14-774-16</inkml:trace>
  <inkml:trace contextRef="#ctx0" brushRef="#br1" timeOffset="242261.0971">18380 2975 1753 0,'0'0'331'0,"0"0"-80"16,0 0-180-16,0 0-9 16,0 0 30-16,-15 114-29 15,25-64-23-15,4 6-19 16,-1-3-19-16,-4 0-1 16,-5-7-1-16,-2-9-71 15,-2-11-123-15,0-24-68 16,-6-2-85-16,-5-17-296 0</inkml:trace>
  <inkml:trace contextRef="#ctx0" brushRef="#br1" timeOffset="242441.4221">18266 2873 1181 0,'0'0'169'16,"0"0"-5"-16,0 0-68 16,0 0-26-16,94-53 64 15,-55 68 16-15,0 12-46 16,-7 6-48-16,-6 6-34 15,-11 2-15-15,-11 2 0 16,-4-2-7-16,0-4-15 16,-13 1-186-16,2-13-178 15,2-9-635-15</inkml:trace>
  <inkml:trace contextRef="#ctx0" brushRef="#br1" timeOffset="242933.8496">18545 2964 1577 0,'0'0'243'0,"0"0"-61"0,0 0-121 16,0 0 1-16,0 0-15 15,106-19-4-15,-69 22 0 16,-2 12-11-16,-5 2-18 16,-9 4-7-16,-12 1-6 15,-9 3 6-15,0-2-7 16,-17 0-8-16,-7-4-47 15,0-4-40-15,5-8-28 0,8-7 26 16,11 0 64-16,0-14-96 16,16-11-1-16,10-7 85 15,7-4 30-15,-2-4 15 16,-1 0 0-16,-3 6 20 16,-5 5 59-16,-7 12 33 15,-6 8 4-15,-7 9-43 16,-2 9-42-16,0 15 10 15,0 10 43-15,0 5-27 16,4 1-26-16,8-3-16 16,4-5-6-16,8-10-2 15,5-8 5-15,0-8 15 16,3-6 1-16,-2-9 0 16,-5-14 8-16,-7-5-1 15,-6-5-7-15,-9-3-11 0,-3-3-8 16,-13 0-9-16,-14 3-2 15,-8 5-16-15,-2 8-47 16,0 7-62-16,8 12-147 16,10 4-39-16,13 0-356 0</inkml:trace>
  <inkml:trace contextRef="#ctx0" brushRef="#br1" timeOffset="243287.5335">19184 2525 1448 0,'0'0'226'0,"0"0"-180"15,0 0-34-15,-5 89 45 16,26-26 25-16,5 0 10 0,4 3-40 16,3-2-32-16,-6-17-11 15,-2-5-9-15,-8-14-6 16,-5-11-14-16,-8-9 11 15,-2-8 9-15,1 0 8 16,0-14-2-16,3-3-2 16,2 0 2-16,2 1 11 15,2 7 1-15,-2 4-8 16,5 5-9-16,0 0 6 16,0 14 12-16,0 6 8 0,-6 4 2 15,-6 2-11 1,-3 1-9-16,-18-2 1 0,-18 1-10 15,-46-4-19-15,9-8-255 16,1-8-732-16</inkml:trace>
  <inkml:trace contextRef="#ctx0" brushRef="#br1" timeOffset="243427.1031">19782 2902 1585 0,'0'0'314'15,"0"0"6"-15,0 0-194 16,0 0-126-16,-81 5-120 16,41 17-622-16</inkml:trace>
  <inkml:trace contextRef="#ctx0" brushRef="#br1" timeOffset="244300.2274">15047 8664 1151 0,'0'0'345'16,"0"0"-39"-16,0 0-49 15,0 0-103-15,-91 19-29 16,57 30-24-16,-2 27 12 0,5 22-4 16,10 8-27-16,17-17-30 15,4-25-21-15,12-23-19 16,11-6-11-16,10 0-1 15,10-1 0-15,8-5-100 16,21-29-155-16,-13-12-255 16,-13-19-438-16</inkml:trace>
  <inkml:trace contextRef="#ctx0" brushRef="#br1" timeOffset="244594.1136">15235 8814 1326 0,'0'0'329'15,"0"0"-110"-15,0 0-87 0,0 0 1 16,-21 103-22 0,21-56-28-16,0-1-33 0,11 0-28 15,7-9-14-15,1-7-8 16,2-13 1-16,1-10 5 16,-5-7 0-16,-1-19 3 15,-5-16-3-15,-7-10-5 16,-4-10 1-16,0-6-2 15,-13 1 0-15,-7 2-21 16,1 12 7-16,1 11 7 16,3 20 6-16,6 15-17 15,6 1-108-15,3 23-23 0,22 18-78 16,10-5-84-16,2-6-345 16</inkml:trace>
  <inkml:trace contextRef="#ctx0" brushRef="#br1" timeOffset="245271.073">15479 8669 1691 0,'0'0'212'15,"0"0"-28"-15,0 0-8 16,0 0-130-16,0 0-33 16,0 0 39-16,0 0 29 15,28 99 4-15,-10-59-28 16,-3-4-22-16,-1-5-17 15,-3-6-10-15,-1-12-7 16,-2-13 5-16,-2-2 23 0,1-26 0 16,2-12-19-16,0-6-9 15,0 0 5-15,-1 5-5 16,5 10-1-16,-6 12 0 16,1 8 10-16,1 8-9 15,0 3-1-15,3 5 2 16,4 15-1-16,6 5 0 15,1 3 0-15,1-3-1 16,-2-3-18-16,-1-6-134 16,-6-9-74-16,-1-7-24 15,-7-9-44-15,-4-15 53 16,-3-8 28-16,0-4 155 16,-5-3 58-16,-5 5 114 0,1 3 48 15,-1 7 40 1,0 9 15-16,0 10-28 0,0 5-67 15,-2 3-78 1,0 19-11-16,1 7 4 0,4 8 0 16,6 3-3-16,1-1-6 15,4-3-19-15,14-5-7 16,2-8-1-16,1-10 0 16,-1-13 3-16,-1-2-4 15,-8-25-40-15,-2-11 0 16,-8-10 16-16,-1-8 14 15,0-6 8-15,-10-5 1 16,-2 2 0-16,1 9 1 16,4 12 0-16,4 16 76 15,3 14 11-15,0 14-23 0,0 4-53 16,3 22-11-16,9 9 15 16,4 6-1-16,2 1-13 15,-1 0 7-15,-1-3-8 16,-9 7-131-16,-2-10-226 15,-5-12-977-15</inkml:trace>
  <inkml:trace contextRef="#ctx0" brushRef="#br1" timeOffset="245599.8317">15790 7972 1185 0,'0'0'295'0,"0"0"-97"16,0 0-1-16,-2 79-72 16,4-46-42-16,6-2-48 15,-2-3-22-15,0-6-11 16,-4-10-1-16,3-11 1 16,-2-1 73-16,1-24 52 15,2-10-79-15,2-11-8 16,2 1 52-16,-1 2 24 15,2 6-19-15,2 11-20 16,-2 14-36-16,8 10-23 16,4 1-12-16,5 19 1 0,10 11 5 15,3 8-4 1,-1 9-7-16,2 29-2 0,-14-11-152 16,-14-9-730-16</inkml:trace>
  <inkml:trace contextRef="#ctx0" brushRef="#br1" timeOffset="246260.481">15461 9266 1521 0,'0'0'518'0,"0"0"-369"0,0 0-77 16,0 0 5-16,30 94 42 15,-14-45 3-15,0 4-43 16,-2 0-55-16,-1-4-18 16,-4-6 2-16,-3-9-8 15,-3-5-7-15,-3-12-180 16,0-8-90-16,-1-9-339 0</inkml:trace>
  <inkml:trace contextRef="#ctx0" brushRef="#br1" timeOffset="246464.1496">15471 9101 1388 0,'0'0'221'0,"0"0"-66"15,0 0-37-15,82 6 8 16,-45 15-23-16,-1 3-50 15,-1 6-25-15,-9 3-19 16,-5 1-8-16,-10 2 1 16,-9-2-2-16,-2-3-42 15,-1-4-186-15,-20-12-33 16,0-7-234-16,4-8-197 0</inkml:trace>
  <inkml:trace contextRef="#ctx0" brushRef="#br1" timeOffset="246966.8422">15625 9269 588 0,'0'0'586'0,"0"0"-334"15,19-81-19-15,3 53-48 16,3 3-25-16,7 7-52 0,0 5-16 16,-3 6-20-1,-1 6-11-15,-2 1-27 0,-5 3-13 16,-6 15 1-16,-6 5-4 16,-5 5 5-16,-4 3-2 15,0 2-6-15,-4-1-7 16,-5-3-6-16,0-8-1 15,3-6 0-15,4-10-1 16,2-5-1-16,3-7-33 16,12-15-24-16,8-8 10 15,2-2 22-15,-3-3 8 16,-5 3 12-16,-6 4 6 16,-6 4 0-16,-3 4 0 15,-2 3 11-15,0 6 28 0,-4 5 11 16,-2 5 4-16,-2 1-26 15,-1 6-21-15,-1 12-7 16,1 6 1-16,2 3-1 16,4 1 1-16,3-2 0 15,0-3-1-15,2-4 0 16,11-8 1-16,-1-7-1 16,3-4 1-16,0-4 1 15,-3-15 8-15,-3-10-9 16,-6-6 0-16,-3-4-1 15,0-1-2-15,-10 0-7 0,-5 8 8 16,-3 7 1 0,4 7-1-16,1 8-1 0,2 10-14 15,2 0-73-15,9 12-74 16,0 5-192-16,0 0-218 0</inkml:trace>
  <inkml:trace contextRef="#ctx0" brushRef="#br1" timeOffset="247318.0156">16078 8821 1491 0,'0'0'325'16,"0"0"-63"-16,0 0-163 0,0 0-77 16,0 0-13-1,33 98 22-15,-9-50 0 0,1 2-6 16,-1-2-5-16,-6 0-12 15,-3-6-7-15,-8-7 0 16,-4-7 0-16,-1-14 0 16,-1-14 0-16,-1 0 26 15,2-19-15-15,1-9-6 16,4-2 0-16,2 3-6 16,2 5 0-16,1 9 0 15,1 7 0-15,-1 6 0 16,1 3 0-16,-5 14 0 15,-2 4 0-15,-6 6 1 16,0 4 5-16,-8 1-5 16,-13 1-1-16,-20 2-81 15,3-8-289-15,2-13-728 0</inkml:trace>
  <inkml:trace contextRef="#ctx0" brushRef="#br1" timeOffset="247443.5689">16268 9072 1847 0,'0'0'249'0,"0"0"-134"16,0 0-88-16,0 0-27 15,0 0-340-15</inkml:trace>
  <inkml:trace contextRef="#ctx0" brushRef="#br1" timeOffset="250181.9351">21537 7596 1277 0,'0'0'382'15,"0"0"-39"-15,0 0-59 16,0 0-46-16,0 0-137 16,0 0-80-16,-6 82 3 15,6 26 44-15,5 12 7 16,8-6-44-16,2-14-25 15,-3-30-5-15,0-17-1 16,-5-16-15-16,2-14-240 16,-1-6-315-16,-1-14-362 0</inkml:trace>
  <inkml:trace contextRef="#ctx0" brushRef="#br1" timeOffset="250421.7195">21589 7590 1443 0,'0'0'224'16,"0"0"-28"-16,0 0-57 16,99-37-50-16,-59 37-14 15,0 0-26-15,-5 7-22 16,-13 12-10-16,-7 4-6 16,-15 2 2-16,0 2 9 15,-25 2 2-15,-13-1-11 16,-9-2-5-16,-4-5-7 0,-1-5-1 15,3-5-53-15,7-11-138 16,12 0-170-16,14 0-407 0</inkml:trace>
  <inkml:trace contextRef="#ctx0" brushRef="#br1" timeOffset="250720.3863">22325 7445 124 0,'0'0'1683'0,"0"0"-1358"0,0 0-66 15,-109 22-72-15,55 30-2 16,-6 25-43-16,7 27-30 15,17 7-28-15,29-3-11 16,20-15-34-16,29-24-18 16,40-1-20-16,24-11-1 15,20-18 1-15,22-12-1 16,-12-27-9-16,-33-3-148 16,-27-19-495-16</inkml:trace>
  <inkml:trace contextRef="#ctx0" brushRef="#br1" timeOffset="251540.6542">22593 7740 1242 0,'0'0'331'16,"0"0"18"-16,0 0-42 15,0 0-60-15,0 0-7 16,-27-76-74-16,26 72-30 16,-1 1-33-16,2 3-48 15,0 0-32-15,0 20-23 16,0 11 1-16,6 13 1 16,7 8-1-16,-2 2 13 15,1-1-14-15,-3-7-1 16,-2-5-11-16,-2-8-105 15,-5-10-96-15,0-10-172 16,-13-9-279-16,-2-4-734 0</inkml:trace>
  <inkml:trace contextRef="#ctx0" brushRef="#br1" timeOffset="251722.6669">22411 7821 1729 0,'0'0'341'16,"0"0"-186"-16,83-17-43 16,-29 5-45-16,11-1-31 15,3 2-25-15,-1 3-11 16,8 2-54-16,-17 4-413 16,-15-1-1045-16</inkml:trace>
  <inkml:trace contextRef="#ctx0" brushRef="#br1" timeOffset="251955.8907">22904 7960 1932 0,'0'0'304'15,"0"0"-193"-15,0 0 120 16,0 0-65-16,-2 97-66 15,2-64-48-15,0 3-28 16,0-1-15-16,0-2-8 0,0-4-1 16,0-5-27-1,-2-9-159-15,2-7-288 0,0-8-479 0</inkml:trace>
  <inkml:trace contextRef="#ctx0" brushRef="#br1" timeOffset="252211.1094">23294 7664 1932 0,'0'0'388'0,"0"0"-3"0,0 0-194 16,0 0-103-1,0 0-26-15,0 0 8 0,-83 82-21 16,75-42-5-16,6 3-8 15,2-2-15-15,10-3-12 16,17-1-8-16,4-7-1 16,6-5-1-16,3-10-29 15,21-15-101-15,-11-3-147 16,-7-20-601-16</inkml:trace>
  <inkml:trace contextRef="#ctx0" brushRef="#br1" timeOffset="252441.2088">23570 7267 1854 0,'0'0'383'0,"0"0"-229"0,0 0-50 16,85 44 39-16,-22 12 12 15,12 26-42-15,-1 25 3 16,-19 8-28-16,-33-4-31 15,-22-16-36-15,-32-16-8 16,-12-13-6-16,-3-13-7 16,-31 10-104-16,15-19-145 15,-6-5-390-15</inkml:trace>
  <inkml:trace contextRef="#ctx0" brushRef="#br1" timeOffset="252846.8487">21085 8690 1930 0,'0'0'230'0,"0"0"-163"16,0 0-46-16,0 0 94 0,102 22 88 16,-3-7-31-1,54 2-42-15,41-3-41 0,34-9 8 16,28-5-11-16,17-3-7 16,23-13-11-16,8 1-16 15,5-2-21-15,-12 1-4 16,-23 1-4-16,-31 2 4 15,-47 2-12-15,-59 1-2 16,-57 3-7-16,-39 3-4 16,-32 0-1-16,-9 4 0 15,0 0-1-15,-54 0-71 16,-95 0-158-16,5 0-300 16,-22 0-1148-16</inkml:trace>
  <inkml:trace contextRef="#ctx0" brushRef="#br1" timeOffset="257705.679">19289 7648 492 0,'0'0'196'15,"0"0"4"-15,0 0-80 16,0 0-19-16,0 0-3 16,0 0 8-16,-37-24-10 0,28 18 20 15,1 2-16-15,1 0-20 16,-2 1 11-16,-3-1-5 16,2 0-15-16,-2 1-13 15,-1-1 9-15,-1-1-22 16,-2 3-7-16,1-1 3 15,-3 0-5-15,0 0-17 16,0 2-3-16,0-1 9 16,3 1-8-16,-1 1-7 15,1 0 5-15,-3 0-5 16,1 0-8-16,-2 4 8 16,-2 2 3-16,-1 1-4 15,1 0 5-15,-3 3 0 0,1-3 0 16,3 1 2-1,2 0 0-15,-1 1-7 0,2 1-7 16,0-1-1-16,1 2 1 16,0 0-2-16,3 1 0 15,-2 3 0-15,3 0 1 16,-1 2-1-16,0 2 1 16,1-1 0-16,-1 2-1 15,1-1 0-15,-1 3 1 16,1 0-1-16,2 1 0 15,-1-1 0-15,2 0 0 16,-1 3-2-16,2-1 1 16,2 1 0-16,2 2 1 15,1 0-1-15,1 1 0 16,2-5 0-16,0 4 0 0,0-2 0 16,0 1 1-16,0 0 0 15,6 1 0-15,0 1 1 16,4 0-1-16,-1 2 1 15,1 0 0-15,0 0 0 16,-1-1-1-16,1 0 0 16,1 0 1-16,-2-2 1 15,1-2-1-15,3 0-1 16,-1 0 1-16,2-3 0 16,0-1-1-16,2-2 1 15,0-2 0-15,-1-3-1 16,1-3 1-16,2 0 1 0,-1-3-1 15,4-2 7-15,-3-2-7 16,4-2 8-16,0 0-8 16,0-2 5-16,1 0-5 15,1 0 10-15,0-2-10 16,1-4 6-16,0 0 1 16,0-4 4-16,0 1-1 15,0-2 9-15,0-1-5 16,1-2-2-16,-4 0 8 15,1-2-5-15,-1 1-7 16,-3-3 6-16,-3 1 0 0,1-3 12 16,-2 1-8-1,0 0 8-15,-2-1-2 0,1 0-11 16,-2 0-2-16,-2 0 3 16,0-4-9-16,0 1 10 15,-3-2 2-15,2-2-7 16,0 0-4-16,-2-1 6 15,1 1-2-15,-3 2-5 16,3 0 0-16,-2 2-6 16,0 1 9-16,-1 0-3 15,-1-2 1-15,-1-2 2 16,1 1 2-16,1-1-10 16,-2 0 5-16,0 1 0 15,-1 1 0-15,-1 4-4 16,-1 2 10-16,0 1 1 0,0 1 4 15,0-1-7 1,0-1-4-16,-4 0 2 0,-3 1 6 16,3-1-13-16,-5 3-1 15,3 1 2-15,0 1-1 16,0 1 1-16,2 4 4 16,-4 2-5-16,2-2 1 15,-1 4-1-15,1 0 0 16,-3 0 0-16,0 1 0 15,-2 1-1-15,-2-1 1 16,0 2-1-16,-4-2 1 16,-1 0-1-16,-1 2 1 15,-2-2-1-15,2 1 1 16,-1-1-1-16,4 0 1 16,-2 1-1-16,3 1 0 0,5-1 0 15,-1 2 1-15,1 0-1 16,1 0 1-16,1 0-1 15,-2 0 0-15,-2 0-1 16,2 0 1-16,-2 0 0 16,1 0 0-16,1 0 0 15,0 0 0-15,4 0 0 16,-1 0 0-16,3 0-1 16,-2 0 1-16,-3 0-1 15,0 2 1-15,2 1-1 16,-2 0 0-16,1 0 1 15,2-1 0-15,3 0 1 0,0-1-1 16,0 0-1 0,3-1 0-16,-1 2 0 0,-1-1 0 15,-2 2-1-15,4-2 1 16,-4 2 0-16,2-1 1 16,1-2-1-16,1 1 1 15,0-1-1-15,0 0 1 16,0 0 0-16,0 0 0 15,0 0 0-15,0 0 0 16,0 0 0-16,0 0 0 16,0 2-8-16,0-1-75 15,1 7-85-15,9 0-119 16,-1-1-360-16</inkml:trace>
  <inkml:trace contextRef="#ctx0" brushRef="#br1" timeOffset="259075.9543">21913 9032 1692 0,'0'0'284'0,"0"0"-93"16,0 0 22-16,0 0-59 16,0 0-108-16,0 0-28 15,0 0 39-15,-7 94 19 16,16-35-14-16,1 5-35 15,-1 1-18-15,0-1-8 16,1-4 0-16,-2-9-1 16,-3-11-76-16,-1-10-185 0,-3-13-124 15,-1-12-374-15</inkml:trace>
  <inkml:trace contextRef="#ctx0" brushRef="#br1" timeOffset="259301.842">21970 8967 785 0,'0'0'560'16,"0"0"-364"-16,0 0-23 16,82-67-31-16,-45 61-19 15,2 6-31-15,0 0-21 16,-9 12-39-16,-8 7-10 16,-10 3 5-16,-12 1 2 15,0 1 10-15,-19 1-15 16,-13-4-7-16,-8 1-9 15,-5-4-7-15,-1-2-1 0,3-5-67 16,8-8-125 0,14-3-175-16,11 0-665 0</inkml:trace>
  <inkml:trace contextRef="#ctx0" brushRef="#br1" timeOffset="259576.0878">22786 8913 639 0,'0'0'1076'15,"0"0"-838"-15,0 0 53 0,0 0-95 16,0 0-36-16,-90-3-62 16,53 32 11-16,-4 10-21 15,3 4-19-15,6 5-18 16,11 1-15-16,11 2-29 15,10-2-6-15,12-3 0 16,25 0 0-16,14-9-1 16,21-11-26-16,31-19-90 15,-15-7-231-15,-11-10-463 0</inkml:trace>
  <inkml:trace contextRef="#ctx0" brushRef="#br1" timeOffset="259779.3225">23186 9053 1670 0,'0'0'350'0,"0"0"-97"16,0 0-69-16,0 0-3 15,-71 92-46-15,59-55-50 16,5 1-44-16,7 2-15 16,0-1-20-16,18-2 2 15,6-1-7-15,2-6-2 16,4-9-14-16,11-13-129 15,-7-8-214-15,-7 0-553 0</inkml:trace>
  <inkml:trace contextRef="#ctx0" brushRef="#br1" timeOffset="260015.9192">23440 8931 1633 0,'0'0'354'0,"0"0"-161"16,0 0-57-16,102 22 19 16,-47 9 33-16,3 11-65 15,-1 10-42-15,-9 5-26 16,-15 6-23-16,-13 3-14 16,-20 4-5-16,-14-1-7 15,-49 6 0-15,-56 4-6 16,-89 1-85-16,16-18-288 15,-11-18-828-15</inkml:trace>
  <inkml:trace contextRef="#ctx0" brushRef="#br1" timeOffset="263380.4046">22416 9947 1833 0,'0'0'291'0,"0"0"-188"15,0 0 57-15,0 0 55 16,0 0-75-16,0 0-49 15,80-8-6-15,72 0-22 16,30-1-19-16,8-2-21 16,-14 3-9-16,-42 0-13 15,-18 3 5-15,-29 1-4 16,-28-1-1-16,-23 2-1 0,-12 1-34 16,-7 0-65-16,-6 0-95 15,-16 2-112-15,-18 0-213 16,-15 0-310-16</inkml:trace>
  <inkml:trace contextRef="#ctx0" brushRef="#br1" timeOffset="263599.1665">22458 10084 1677 0,'0'0'291'16,"0"0"-199"-16,0 0 31 15,0 0-8-15,0 0 88 16,122 51 38-16,37-54-99 0,26-16-63 15,2-4-19-15,-18 1-5 16,-40 2-22-16,-30 3-7 16,-29 5-11-16,-25 2-14 15,-15 1-1-15,-5-2-15 16,-23-13-124-16,-2 1-186 16,-17-2-564-16</inkml:trace>
  <inkml:trace contextRef="#ctx0" brushRef="#br1" timeOffset="264456.1636">9406 4957 980 0,'0'0'627'0,"0"0"-409"16,0 0-32-16,0 0-93 16,0 0 5-16,94 7 81 15,17-7 20-15,48-5-65 16,23-12-33-16,-1-6-39 15,-21 2-24-15,-32 3-18 16,-16 1-7-16,-28 4-12 16,-24 4-1-16,-25 2-15 15,-21 1-162-15,-8 2-281 16,-6 1-326-16</inkml:trace>
  <inkml:trace contextRef="#ctx0" brushRef="#br1" timeOffset="264649.6638">9584 5145 872 0,'0'0'978'15,"0"0"-876"-15,0 0-58 16,80 5 121-16,10-7 38 16,35-22-10-16,21-5-83 15,-4 0-43-15,-13 5-34 16,-21 7-25-16,-5 0-8 15,-30 4-211-15,-15-3-771 0</inkml:trace>
  <inkml:trace contextRef="#ctx0" brushRef="#br1" timeOffset="268306.8692">24100 7170 134 0,'0'0'267'15,"0"0"-141"-15,0 0 31 16,0 0-46-16,0 0-36 15,0 0-31-15,-3-4-24 16,3 4-10-16,0 0 10 16,-3-1 16-16,3 1 9 15,0-2 36-15,0 0-14 16,-3 0-17-16,0-4 5 16,-2-1-5-16,-1 1-23 15,-2-2-6-15,-3-1 24 16,-2 1 1-16,1-3 12 15,-2 0 8-15,-1 0-5 16,2 1-23-16,-4-1 16 0,1 1-18 16,-2 1-15-16,-4 2-7 15,1 0 8-15,-6 3 0 16,-4 0-7-16,-7 1-8 16,-6 0 1-16,-8 2-8 15,-6-1 1-15,-7 0 0 16,-2 1-1-16,-2-3 2 15,-1 2 4-15,-1-1-6 16,-1 0 1-16,2 2 1 16,-3-2-1-16,0 0 10 15,-2 0 13-15,1-1-17 16,-2 1 23-16,3 1-13 16,1 0-4-16,2 2 19 0,4 0-21 15,5 0 8 1,4 0 0-16,4 3-12 0,6 3-7 15,3 5 6-15,2 0-6 16,-2 1 0-16,0 3 0 16,-7 2 5-16,0 0-5 15,-2 1 0-15,-5 1 0 16,1 1 12-16,0 2-11 16,3 2 10-16,4 1 18 15,5 1-20-15,5 5 0 16,6-1-8-16,4 1 0 15,1 1 1-15,3 1-1 0,3 3-1 16,2 2 1 0,0 0 0-16,1 3-1 0,0 1 0 15,-1 1 1 1,1 3 0-16,0-1 1 0,-1 2 4 16,0 1-5-16,3 0 11 15,2 4-2-15,4 0 1 16,3 3 5-16,6 0-9 15,3 2 4-15,4-1-10 16,16 0 11-16,8 1-2 16,7-2 1-16,8-3-10 15,6-4 8-15,8-4 7 16,19-2-2-16,19-1-1 16,21-7-3-16,7-8 1 15,-7-9-1-15,-11-7-8 16,-13-5 8-16,-2-1-9 15,4-1 1-15,-3-1 4 0,0-2-5 16,1 0 5-16,-1 0 5 16,2 0-4-16,1-7 3 15,-2 2 4-15,1-2 7 16,-4-1-1-16,-1 1 16 16,-2 0-9-16,-1-3-11 15,-14 3-4-15,-10-1-2 16,-12 2-9-16,-3-2-1 15,12-1 1-15,7-4 9 16,7-1-4-16,-3-3 2 16,-5-2-7-16,-5-1 15 15,-4-2 1-15,-2-4-4 0,-3-5 2 16,-3-2-6-16,-3-4-8 16,-1-2 5-16,-3-2 8 15,-1-2-7-15,-1 1 4 16,-2-2-2-16,-1 2 3 15,-4 2 4-15,-1-1 3 16,-2 3-7-16,-6 5 3 16,-2-1 2-16,-2 2-4 15,-6 2 1-15,0 1-8 16,-3-2 3-16,0-1-1 16,-3 3-7-16,-1-4 0 0,-3 2 10 15,-2-2-11 1,0 1 6-16,-2-1 2 0,-9 2-2 15,-4-2 0 1,-5 1 3-16,-2 4 13 0,-3 2 1 16,-2 1-10-16,-3 4 2 15,-2 3-9-15,-3 1-4 16,1 2-1-16,-1 2 0 16,1 1 0-16,-2 1 2 15,3 2 3-15,0 2-6 16,2 3 0-16,0 1-1 15,1 0 0-15,0 1 1 16,2 0 0-16,1 1 0 16,2-2 0-16,4 2 1 15,4 0 0-15,3-1 0 0,0 1 0 16,1 0-1-16,-2 1 1 16,2 0-1-16,-4 0 0 15,1 0 0-15,-1 0 1 16,-1 0-1-16,-1 0-5 15,2 0 5-15,2 0 2 16,1 0-2-16,3 2 1 16,1 1-1-16,1 0 0 15,3 1-1-15,1-2-1 16,1 1 1-16,0-3-5 16,2 2 5-16,0-2-5 15,2 1-2-15,0-1 8 16,0 0 1-16,0 0-1 0,0 0-1 15,0 0 1 1,0 0-1-16,0 0 1 0,0 0-1 16,0 0 1-16,0 0-1 15,0 0 0-15,0 0 1 16,0 0 0-16,0 0-1 16,0 0 2-16,0 0-2 15,0 0 0-15,0 0-11 16,0 0-10-16,0 0-5 15,0 0-26-15,0 0-39 16,0 3-74-16,0 3-82 16,0 2-102-16,0-5-234 0</inkml:trace>
  <inkml:trace contextRef="#ctx0" brushRef="#br2" timeOffset="274893.5986">788 10377 1330 0,'0'0'398'15,"0"0"-52"-15,0 0-38 16,0 0-16-16,0 0-133 16,0 0-95-16,0 0-46 15,-40 121 9-15,40-12 21 16,0 10-4-16,10-9-22 16,2-18-9-16,-6-26-5 15,0-13-8-15,-3-16-1 16,-3 0-114-16,0-11-243 0,0-8-429 15</inkml:trace>
  <inkml:trace contextRef="#ctx0" brushRef="#br2" timeOffset="275111.5983">734 10360 1506 0,'0'0'239'16,"0"0"-84"-16,0 0 22 15,114-18-41-15,-71 19-34 16,-3 16-34-16,-7 7-16 16,-8 5-19-16,-13 2 5 15,-12 3-12-15,-1 2-5 16,-25 1-5-16,-9-1-16 16,-18 0-64-16,7-11-160 0,10-11-424 0</inkml:trace>
  <inkml:trace contextRef="#ctx0" brushRef="#br2" timeOffset="275845.3196">1887 10127 1230 0,'0'0'400'16,"0"0"-104"-16,0 0 13 15,0 0-28-15,0 0-53 16,0 0-73-16,-89-51-62 16,52 71-42-16,-8 14 3 15,-9 21 7-15,9 1-16 16,8 10 0-16,8 3-4 15,16-9-11-15,6 8-13 16,7-4-16-16,3-6 0 16,16-8 5-16,8-6-5 15,-1-4-1-15,12-7-44 16,8-4-79-16,-7-9-116 16,-5-12-425-16</inkml:trace>
  <inkml:trace contextRef="#ctx0" brushRef="#br2" timeOffset="276095.9843">1987 10290 1960 0,'0'0'305'0,"0"0"-222"15,0 0-26-15,0 0 12 16,5 76 161-16,5-39-103 15,0 7-52-15,-1-2-42 16,-2 0-12-16,1-5-10 16,-5 1-10-16,-1-7 4 15,-2-6-5-15,0-5-87 0,-9-8-164 16,-3-3-138-16,-3-8-578 0</inkml:trace>
  <inkml:trace contextRef="#ctx0" brushRef="#br2" timeOffset="276334.0217">1695 10607 1872 0,'0'0'307'0,"0"0"-89"15,0 0-9-15,0 0-46 16,0 0-31-16,101-14-28 0,-53-1-19 15,4-4-34 1,2-1-20-16,-6 3-16 0,-5 3-14 16,-9 4-1-16,-4 4-3 15,-2 6-106-15,-10 0-165 16,-6 0-548-16</inkml:trace>
  <inkml:trace contextRef="#ctx0" brushRef="#br2" timeOffset="277114.0534">2521 10764 570 0,'0'0'1401'16,"0"0"-1115"-16,0 0-32 15,0 0-56-15,0 0-101 0,0 0-57 16,0 0 11-16,-24 72 6 16,21-39-11-16,0 4-23 15,3-1-22-15,0-3 5 16,0-3-6-16,0-5-16 16,0-5-111-16,9-6-253 15,-1-11-421-15</inkml:trace>
  <inkml:trace contextRef="#ctx0" brushRef="#br2" timeOffset="277421.343">2886 10297 1669 0,'0'0'610'0,"0"0"-433"0,0 0 99 16,0 0-91-16,0 0-80 16,0 0-47-16,-101 60-13 15,74-14-5-15,5 10-2 16,4 4-13-16,10 3-1 16,8-6-10-16,0-2-13 15,14-5 5-15,11-6-4 16,7-10 8-16,5-6-10 0,6-13-8 15,-1-11-53-15,17-13-97 16,-11-17-166-16,-12-5-641 0</inkml:trace>
  <inkml:trace contextRef="#ctx0" brushRef="#br2" timeOffset="277691.1391">3030 9950 2018 0,'0'0'284'16,"0"0"-216"-16,0 0-56 15,80 64 86-15,5 1 90 16,23 24-65-16,5 11-45 16,-19-2-11-16,-34-7-2 0,-36-12-3 15,-14-13-29-15,-10-13-16 16,0-15-2-16,-19-3-8 15,-14 6-1-15,-12 4-3 16,-12 6-3-16,-5-5-82 16,-20 1-86-16,18-13-292 15,11-14-254-15</inkml:trace>
  <inkml:trace contextRef="#ctx0" brushRef="#br2" timeOffset="285200.6349">4001 10590 1437 0,'0'0'518'0,"0"0"-375"16,0 0-3-1,0 0-23-15,0 0-57 0,0 0-15 16,58 0-27-16,-17-8-11 16,3 5-7-16,19 0-22 15,-10 3-187-15,-12 0-472 0</inkml:trace>
  <inkml:trace contextRef="#ctx0" brushRef="#br2" timeOffset="285396.998">3971 10760 1979 0,'0'0'353'15,"0"0"-24"-15,0 0-132 0,0 0-90 16,0 0-41-16,0 0-38 16,0 0-17-16,119-16-10 15,1-2 0-15,24-1-1 16,14-1-102-16,-38 7-252 15,-26 3-588-15</inkml:trace>
  <inkml:trace contextRef="#ctx0" brushRef="#br2" timeOffset="285848.9275">5441 10274 1835 0,'0'0'507'15,"0"0"-255"1,0 0-103-16,0 0-95 0,0 0-38 15,-1 141 50-15,1-63-5 16,0-1-29-16,4-9-14 16,4-17-17-16,1 6 6 15,1 0-7-15,-4-7-54 16,-6-6-207-16,0-13-296 16,0-16-296-16</inkml:trace>
  <inkml:trace contextRef="#ctx0" brushRef="#br2" timeOffset="286061.8326">5363 10246 1597 0,'0'0'358'15,"0"0"-267"-15,0 0-5 16,113-47 6-16,-61 47-6 16,0 8-17-16,-1 14-3 15,-12 6-13-15,-11 6-26 16,-13 3-2-16,-15 1-3 15,0 1-11-15,-25 0 1 16,-10 0-12-16,-8-3-26 16,-13 0-130-16,11-9-130 15,12-12-363-15</inkml:trace>
  <inkml:trace contextRef="#ctx0" brushRef="#br2" timeOffset="286371.4025">6301 10157 1698 0,'0'0'334'16,"0"0"15"-16,0 0-67 15,0 0-118-15,-115 14-58 16,60 25-8-16,-14 23-3 15,0 32-9-15,8 18-13 0,18 6 2 16,27-11-24-16,16-30-18 16,10-25-12-16,10-15-20 15,8-7 7-15,8-1 1 16,10-2-8-16,5-5-1 16,7-14-19-16,21-15-106 15,-15-16-119-15,-12-9-491 0</inkml:trace>
  <inkml:trace contextRef="#ctx0" brushRef="#br2" timeOffset="286621.5204">6671 10213 2227 0,'0'0'329'0,"0"0"-126"15,0 0-47-15,0 75-11 16,1-35-38-16,11 9-35 16,-3 2-24-16,2 2-27 15,-4-3-12-15,-6-3-8 16,-1-8-1-16,0-7-56 16,-8-7-133-16,-20-10-108 15,3-6-389-15,0-9-1147 0</inkml:trace>
  <inkml:trace contextRef="#ctx0" brushRef="#br2" timeOffset="286786.3112">6412 10455 1758 0,'0'0'397'16,"0"0"-183"-16,0 0-38 15,0 0-78-15,104-41-59 16,-42 24-23-16,5-2-10 15,21-9-6-15,-18 6-201 16,-14-2-625-16</inkml:trace>
  <inkml:trace contextRef="#ctx0" brushRef="#br2" timeOffset="287000.4054">7132 9951 1949 0,'0'0'351'15,"0"0"-57"-15,-30 82-60 16,19-19-18-16,4 24-61 16,4 20-38-16,3 4-23 15,0-8-38-15,0-25-35 16,0-25-11-16,0-14-1 16,0-9-9-16,0 3-23 15,0 1-158-15,6-6-141 16,5-17-727-16</inkml:trace>
  <inkml:trace contextRef="#ctx0" brushRef="#br2" timeOffset="287215.6524">7428 10355 2099 0,'0'0'368'15,"0"0"-64"-15,0 0-95 16,-83 89-35-16,69-50-80 15,8 3-25-15,6 1-17 16,2-2-22-16,16-3-15 16,4-4-9-16,2-8-6 15,0-5-6-15,15-14-153 16,-8-7-194-16,-1 0-1043 0</inkml:trace>
  <inkml:trace contextRef="#ctx0" brushRef="#br2" timeOffset="287457.9237">7646 9975 1987 0,'0'0'204'16,"0"0"-65"-16,67 82 163 16,0-4-38-16,13 30-88 15,-2 16-45-15,-18 1-58 16,-27-15 9-16,-30-19-23 15,-3-20-26-15,-25-16-15 0,-7-14-6 16,-8-4-6 0,-23 6 4-16,-25 6-10 0,2-8-94 15,-5-20-94-15,31-15-359 16,35-10-1053-16</inkml:trace>
  <inkml:trace contextRef="#ctx0" brushRef="#br2" timeOffset="290793.8331">19349 7394 500 0,'0'0'137'15,"0"0"-2"-15,0 0-13 16,0 0-57-16,0 0 13 16,0 0 38-16,22-75 39 15,-22 58-52-15,-7 0-1 16,-8-5-28-16,-9-1-10 15,-6 1-7-15,-9-3 1 16,-8 2-14-16,-10-1-12 16,-17 0-11-16,-22-2-7 15,-17 4 1-15,-5 1 4 0,20 8 7 16,26 4-7-16,21 3-2 16,3 4-4-16,-4-3 4 15,-9 0 0-15,-10 3-8 16,3-1 2-16,1 1-4 15,-2 2-4-15,0 0-2 16,-16 0 0-16,-11 0 0 16,5 0 0-16,10 0 0 15,12 0-1-15,15 0 0 16,-3 2 1-16,-9 1-1 16,8 0-1-16,3 0 1 15,6 0 0-15,5 0 0 16,3 2-2-16,1 0 2 0,-2 0 0 15,2 2 0-15,-1 2 0 16,-2 4 0-16,-2-2 0 16,2 3-1-16,-2 0 1 15,1 2 0-15,2 2 1 16,3 2-1-16,2 1 1 16,1 5 1-16,4 0-1 15,3 4-1-15,2 1 1 16,3 0 0-16,2 4 5 15,5-1-5-15,-1 3-1 16,6 1 6-16,1 3-4 16,3 2 11-16,5-1-1 15,3 1 1-15,0 1-1 0,0-1-2 16,3 4-1-16,5 0 7 16,0 1-9-16,1 1-1 15,0 4-6-15,3 0 1 16,2 6 5-16,2 0 0 15,4 7 3-15,3-2-8 16,4 2 7-16,0-2-7 16,4-3 10-16,4-2-10 15,2-2 6-15,6 2 3 16,2 0 2-16,7-1 3 16,2-2-9-16,0-1-5 15,4-1 1-15,-2-2 4 0,1-3-5 16,1-3 0-16,2 0 0 15,1-3 8-15,1-4-8 16,6-5 12-16,15-1 20 16,16-8-8-16,19-5 24 15,5-6 3-15,-3-6-8 16,-8-2-11-16,-14-3 7 16,-5 4-13-16,-5 0-3 15,-5-1 6-15,-2-1-6 16,-12-2-7-16,-8 0 6 15,8-3 1-15,-9 0 1 16,-2 0 11-16,11-6-8 16,0-8-2-16,20-7 3 15,1-3-3-15,-12 1-7 16,-10 2 2-16,-16 1-4 0,9-3-1 16,3-6-1-16,-6 0-7 15,-4-4 8-15,-5-2-4 16,-1-3 1-16,-3-6 1 15,-2-2-1-15,2-2-11 16,-5-5-1-16,0 0 7 16,-5-1-7-16,-1-3 0 15,-6 1 0-15,-1-3 3 16,-3-4-4-16,-4-2 0 16,-3-2 1-16,-2-4-1 15,-4 2 1-15,-6 0 5 0,-3 4-5 16,-2 3 0-1,-2 3 5-15,-11 1-6 16,-5 3 1-16,-2 1 0 16,-4 2-1-16,-2 2 0 0,-3 2-2 15,-3 5 1-15,-5 2-1 16,-2 4 1-16,-1 1 0 16,-4 3 0-16,0 5-1 15,-2 1 2-15,2 4 0 16,0 0 0-16,2 6 0 15,0-2 4-15,-1 4-4 16,1-1 0-16,-3 2-1 16,-1-3 1-16,-3 2 1 15,-2 1-1-15,-4 3 0 0,-4 2 1 16,-2 3 0-16,-1 4 0 16,-3 2 5-1,3 0-6-15,4 0 1 0,5 0-1 16,8 7-1-16,7 4-7 15,10 5-44-15,3 10-83 16,9-3-193-16,6-2-477 16</inkml:trace>
  <inkml:trace contextRef="#ctx0" brushRef="#br2" timeOffset="291680.2601">8769 10643 2374 0,'0'0'350'16,"0"0"-132"-16,0 0-69 15,0 0-72-15,0 0-43 16,0 0-26-16,0-6-8 16,3 4-136-16,3-4-497 0</inkml:trace>
  <inkml:trace contextRef="#ctx0" brushRef="#br2" timeOffset="291998.6937">9842 10277 2094 0,'0'0'510'0,"0"0"-288"0,0 0-116 16,0 0-64-16,0 0-20 16,4 116 28-16,4-45-1 15,-1-4-31-15,3-4-11 16,-4-14-6-16,2 4-1 16,0 3-41-16,-3-6-135 15,-2-16-410-15,-1-15-487 0</inkml:trace>
  <inkml:trace contextRef="#ctx0" brushRef="#br2" timeOffset="292198.2644">9928 10125 1655 0,'0'0'326'0,"0"0"-188"0,72-72-26 16,-27 52-23-16,7 11-13 15,3 9-10-15,-2 4-17 16,-9 22-7-16,-11 9-8 15,-17 8-8-15,-16 8-10 16,-9 5-6-16,-28-1-8 16,-10-2-2-16,-19 8-91 15,15-14-200-15,13-13-552 0</inkml:trace>
  <inkml:trace contextRef="#ctx0" brushRef="#br2" timeOffset="292442.2472">10725 10040 1972 0,'0'0'350'16,"0"0"-64"-16,-87 53-58 16,45-7-35-16,-1 18-60 15,10 23-43-15,21 17-18 16,12-8-31-16,11-18-21 15,17-28-14-15,7-19-6 16,11-3 0-16,8-6-13 16,35-20-76-16,-15-2-117 15,-11-15-412-15</inkml:trace>
  <inkml:trace contextRef="#ctx0" brushRef="#br2" timeOffset="292626.8903">10956 10325 1413 0,'0'0'294'16,"0"0"18"-16,-17 85-146 15,17-45-45-15,16 0-47 16,12-2 0-16,8-4-35 16,2-7-23-16,-2-10-16 15,3-17 0-15,-9 0-267 16,-6-19-1004-16</inkml:trace>
  <inkml:trace contextRef="#ctx0" brushRef="#br2" timeOffset="292872.974">11322 9956 1996 0,'0'0'201'0,"0"0"-66"16,80 72 128-16,-28-23-28 15,15 20-90-15,7 17-43 16,-6 13-30-16,-17 5-21 16,-27-20-26-16,-21-25-5 15,-3-23-4-15,-22-7-5 16,-15 4-4-16,-28 4 1 0,-38 4-8 16,-34-12-12-16,4-18-146 15,29-11-384-15,48-8-1392 0</inkml:trace>
  <inkml:trace contextRef="#ctx0" brushRef="#br2" timeOffset="296179.8669">4148 12093 568 0,'0'0'1674'15,"0"0"-1444"-15,0 0-120 0,0 0 22 16,0 0-73-1,0 0-42-15,89-35-17 0,-52 28-1 16,7 0-189-16,-11 2-405 16,-11 0-947-16</inkml:trace>
  <inkml:trace contextRef="#ctx0" brushRef="#br2" timeOffset="296344.6357">4068 12209 1735 0,'0'0'631'0,"0"0"-533"16,0 0 109-16,0 0-90 16,0 0-69-16,0 0-10 15,148 12-15-15,-29-17-14 0,21-20-9 16,-28 2-74-16,-24-5-534 0</inkml:trace>
  <inkml:trace contextRef="#ctx0" brushRef="#br2" timeOffset="303552.9647">6156 11690 1753 0,'0'0'329'0,"0"0"-159"15,0 0 27-15,-94-30-38 16,60 30-55-16,0 1-39 16,2 17-16-16,1 4-21 15,2 2-7-15,6 2-6 16,6 1-9-16,7 0-5 16,8-2 0-16,2-2-1 15,3-4 0-15,14-5-1 16,5-6 0-16,2-8-12 15,3 0 0-15,3-13 7 16,-2-10 5-16,2-5 1 16,-8 0 2-16,-4 3-1 15,-3 3 8-15,-9 9 26 0,0 6 13 16,-3 7-10-16,1 2-31 16,1 22-1-16,1 12 2 15,2 13 14-15,0 8 3 16,-2 0-10-16,0 0-14 15,-1-3 7-15,0-5-8 16,9-2-105-16,-2-13-243 16,3-14-509-16</inkml:trace>
  <inkml:trace contextRef="#ctx0" brushRef="#br2" timeOffset="303864.6479">6480 11746 1408 0,'0'0'708'16,"0"0"-528"-16,0 0-20 16,0 0 50-16,-72 83-60 15,49-43-63-15,6 7-20 16,6-3-19-16,8-1-24 16,3-7-12-16,3-7-5 15,11-10-6-15,8-10 0 16,2-9 14-16,3-4-14 15,1-20 8-15,0-9-7 16,-3-8-1-16,-2-6 0 16,-3-7-1-16,-8-3-5 15,-5 1-22-15,-3 8-4 16,-4 12-2-16,0 16-6 0,-13 20-75 16,-32 25-194-16,2 14-27 15,-3 4-465-15</inkml:trace>
  <inkml:trace contextRef="#ctx0" brushRef="#br2" timeOffset="304099.2093">5620 12516 2162 0,'0'0'265'16,"80"12"-195"-16,30-10 165 15,47 0-64-15,14-2-46 0,-5-4-45 16,-31-9-29-16,-45 2-19 16,-28 1-20-16,-21 5-1 15,-16-2-11-15,-7 5-53 16,-15-1-141-16,-3 1-320 16,-4 2-336-16</inkml:trace>
  <inkml:trace contextRef="#ctx0" brushRef="#br2" timeOffset="304325.7954">6009 12651 2114 0,'0'0'269'0,"0"0"-68"15,0 73 19-15,15-31-54 0,5 5-42 16,0 1-52-16,3-4-34 15,-2-1-25-15,-3-2-5 16,-3-4-8-16,-4 0 0 16,-2-2-46-16,-1-4-144 15,-2-10-356-15,-1-9-591 0</inkml:trace>
  <inkml:trace contextRef="#ctx0" brushRef="#br2" timeOffset="304826.6718">6415 12645 1892 0,'0'0'378'0,"0"0"-149"16,0 0-11-16,0 0-79 16,0 0-42-16,-84 98-31 15,70-61-23-15,4 1-14 16,5-4-10-16,5-3-10 15,0-3-8-15,12-5-1 16,9-9 0-16,7-8-1 16,4-6-15-16,1-12-19 15,1-13-8-15,-1-6 1 16,-3-5 23-16,-2 2 19 16,-6 0 0-16,-3 5 0 0,-3 7 0 15,-6 7 9-15,-4 11 27 16,-3 4-6-16,0 4-9 15,0 19 0-15,3 10 15 16,-1 6-3-16,5 2-9 16,-3-2-2-16,2-5-5 15,1-6-7-15,-1-10-8 16,1-9 4-16,3-9-5 16,2 0 11-16,3-15-2 15,4-14-2-15,-1-13-7 16,0-8 0-16,-8-7 0 15,-4-1 1-15,-9 6-2 16,0 9-1-16,-16 13-5 0,-11 13-19 16,-4 10-41-1,-13 7-78-15,7 1-171 0,10 5-721 16</inkml:trace>
  <inkml:trace contextRef="#ctx0" brushRef="#br2" timeOffset="305675.9406">8182 11893 1825 0,'0'0'495'0,"0"0"-289"0,0 0-4 15,0 0-88 1,0 0-34-16,-70 88 0 0,44-37-21 16,2 4-20-16,2 4-15 15,7-4-9-15,3-5-9 16,5-5-4-16,2-4-2 15,2-6-35-15,2-6-111 16,-7-11-162-16,5-7-338 16,-4-11-338-16</inkml:trace>
  <inkml:trace contextRef="#ctx0" brushRef="#br2" timeOffset="305879.6072">7906 12061 1627 0,'0'0'549'15,"0"0"-456"-15,0 0-28 16,0 0 52-16,0 0 57 16,70 94-38-16,-24-55-48 15,9 2-17-15,5 0-33 16,4-5-20-16,-2-4-12 16,-2-4-6-16,-7-7-1 15,0-14-127-15,-15-7-383 16,-12-3-812-16</inkml:trace>
  <inkml:trace contextRef="#ctx0" brushRef="#br2" timeOffset="307277.152">9132 11576 1420 0,'0'0'858'15,"0"0"-613"-15,0 0-11 16,0 0-97-16,0 0-79 16,0 0-35-16,0 0-4 15,0 100 32-15,3-42 1 16,7 2-25-16,1 4-16 16,2-6-2-16,-1-2-8 15,-3-3-1-15,3-7-5 16,-6-5-112-16,-6-5-140 15,0-11-321-15,0-9-498 0</inkml:trace>
  <inkml:trace contextRef="#ctx0" brushRef="#br2" timeOffset="307462.5862">8874 12336 1793 0,'0'0'337'16,"0"0"-158"-16,0 0-46 15,0 0 38-15,91 3-3 16,-30-3-75-16,9-6-48 16,6-2-27-16,-22 2-17 15,4 3-1-15,-17 3-78 16,-16 0-460-16,-18 1-1154 0</inkml:trace>
  <inkml:trace contextRef="#ctx0" brushRef="#br2" timeOffset="307674.8216">8950 12559 2009 0,'0'0'348'0,"0"0"-158"16,-5 100 45-16,5-50-82 16,8 6-35-16,8-2-43 15,0-2-18-15,1-5-27 0,-4-2-17 16,1-8-11-1,-5-8-2-15,1-5-17 0,2-15-124 16,-3-4-153 0,1-5-535-16</inkml:trace>
  <inkml:trace contextRef="#ctx0" brushRef="#br2" timeOffset="308145.1226">9299 12579 1994 0,'0'0'363'16,"0"0"-153"-16,0 0-11 16,0 0-86-16,-73 89-34 15,65-45-19-15,5 3-15 16,3-1-18-16,0-4-15 16,9-6-11-16,11-8 5 15,2-9-6-15,5-10 0 0,1-9-7 16,-1-8-12-16,0-18-23 15,0-10 3-15,-3-5 3 16,-7-3 12-16,-5 6 17 16,-3 4 6-16,-4 9 1 15,-1 12 1-15,-4 10 35 16,0 3-9-16,0 11-10 16,0 16-1-16,0 12 17 15,0 4 0-15,2 3-11 16,7-7-8-16,6-5-5 15,4-10-8-15,3-8 5 16,2-12-5-16,2-4 11 16,1-18 0-16,-1-17-4 15,3-19-7-15,-4-27 1 16,-8 2-1-16,-7 7 0 0,-10 13-1 16,0 24-13-1,-16 8-14-15,-6 5-24 0,-13 20-33 16,-29 9-47-16,7 13-226 15,9 1-404-15</inkml:trace>
  <inkml:trace contextRef="#ctx0" brushRef="#br2" timeOffset="308605.9599">10632 11990 1825 0,'0'0'389'16,"0"0"-250"-16,0 0-4 16,0 0-35-16,0 0-60 15,93-24-28-15,-50 13-6 16,0 3-6-16,-1 0-161 16,-12 4-302-16,-8 2-345 0</inkml:trace>
  <inkml:trace contextRef="#ctx0" brushRef="#br2" timeOffset="308776.3046">10631 12187 1585 0,'0'0'394'0,"0"0"-176"16,0 0-95-16,0 0-60 15,0 0 46-15,139 6-20 16,-23-28-61-16,11-6-28 15,-23 2-76-15,-32 3-670 0</inkml:trace>
  <inkml:trace contextRef="#ctx0" brushRef="#br2" timeOffset="309795.2942">12188 11509 1200 0,'0'0'318'15,"0"0"-40"-15,0 0 3 16,0 0-75-16,0 0-43 16,0 0-30-16,-100-62-24 15,61 62-34-15,-1 8-11 16,1 9-16-16,5 5-1 15,7 3-20-15,8-1-15 16,10 4-11-16,9-1 1 16,1 0-1-16,21-5-1 15,10-7 0-15,5-6 1 16,7-9-1-16,0-2 0 16,-3-19-1-16,-6-9-8 15,-2-3 9-15,-6-6 0 0,-6-3 0 16,-2 2 0-16,-8 6 1 15,-4 7 13-15,-2 10 28 16,-4 9 37-16,-1 8-33 16,0 1-23-16,0 31-23 15,0 30 1-15,0 25 17 16,0-3 9-16,0-12-6 16,0-20-12-16,3-18-3 15,2 7 0-15,2 2-6 16,-3 1 0-16,1-4-10 15,-3-7-70-15,-2-8-104 16,-7-5-167-16,-9-7-316 0,-3-8-653 16</inkml:trace>
  <inkml:trace contextRef="#ctx0" brushRef="#br2" timeOffset="310077.028">11606 12293 1781 0,'0'0'353'0,"0"0"-181"16,0 0-58-16,0 0 46 15,106 20 62-15,29-20-69 16,32-8-25-16,11-12-39 16,-5-4-19-16,-22 1-2 0,-7 3-21 15,-14-1-3 1,-28 4-16-16,-32 7-16 0,-25 2-11 15,-18 3 0-15,-5 0-1 16,-5 1 0-16,-9 4-31 16,-8 0-66-16,-44 12-92 15,-12 7-168-15,-8-1-509 0</inkml:trace>
  <inkml:trace contextRef="#ctx0" brushRef="#br2" timeOffset="311087.9518">11517 12366 1881 0,'0'0'395'0,"0"0"-129"15,0 0-34-15,0 0-90 16,0 0-63-16,0 0-31 0,-13 92 46 16,13-36-2-16,0 4-14 15,0 3-22-15,4 0-15 16,0-8-17-16,1-1-9 15,1-8-14-15,-2-8 7 16,2-6-7-16,0-7-1 16,-2-7-3-16,1-6-80 15,2-9-60-15,14-11-98 16,-2-13-290-16,4-8-506 0</inkml:trace>
  <inkml:trace contextRef="#ctx0" brushRef="#br2" timeOffset="311966.6381">12021 12477 1842 0,'0'0'373'16,"0"0"-184"-16,0 0 73 16,0 0-102-16,-101 27-56 15,68 2-18-15,-2 8-7 16,5 5-21-16,4 2-8 15,8-2-20-15,9-2-15 16,9-6-14-16,3-6 5 16,21-10-5-16,13-9 0 15,11-9 0-15,7-9-1 16,3-20-2-16,-3-12-22 16,-10-6-7-16,-15-3 1 0,-15 2 6 15,-14 4 13-15,-1 8 5 16,-6 11 6-16,-10 8 0 15,0 8-1-15,0 2 0 16,3 3 0-16,4 3 0 16,6-1 0-16,3 2 1 15,0-3-1-15,11-2-5 16,14-2 0-16,9 0 5 16,5 1 1-16,1 4-2 15,-2 2 1-15,-9 0-5 16,-5 2 6-16,-7 9-6 0,-6 6 4 15,-4 2 1 1,-4 4 0-16,-2 3 1 0,-1 4 7 16,0 1 7-1,3 0-2-15,2-2 0 0,6-2-6 16,3-4-5-16,5-5-1 16,4-7 6-16,5-8 0 15,2-3 2-15,0-14-7 16,-4-13 0-16,-6-7-1 15,-5-7-17-15,-6 2-10 16,-8 2 6-16,-1 8 8 16,0 5 2-16,0 4 10 0,-1 4 0 15,-2 4-1 1,3-1 1-16,0 2-5 0,3 1 5 16,12 0-7-16,4 4 7 15,6 5-9-15,1 1 10 16,-1 4-9-16,1 15 0 15,-5 6 9-15,-3 6 0 16,-6 5 15-16,-2 1 20 16,-1 2 1-16,1-3-13 15,-1-1 2-15,3-2-14 16,3-4 5-16,3-2-10 16,1-8 5-16,3-2-10 15,2-10-1-15,3-7 6 16,-1 0 6-16,2-21-3 15,-1-8-7-15,-2-10-1 0,-4-8 8 16,-7-6-8-16,-9-5 0 16,-5 4 1-16,-12 7-2 15,-37 17-19-15,-76 30-91 16,7 1-147-16,-19 25-549 0</inkml:trace>
  <inkml:trace contextRef="#ctx0" brushRef="#br2" timeOffset="313719.5405">13924 11760 2109 0,'0'0'476'16,"0"0"-287"-16,0 0-13 15,0 0-62-15,0 0-56 0,106-42-31 16,-55 29-16-16,3 1-10 16,-1 3 0-16,-6 1-1 15,-9 4-47-15,-17 4-113 16,-9 0-304-16,-12 7-403 0</inkml:trace>
  <inkml:trace contextRef="#ctx0" brushRef="#br2" timeOffset="313900.1105">13823 11987 1935 0,'0'0'261'0,"0"0"-58"16,0 0 4-16,0 0-43 0,97 25-58 16,-35-25-48-16,10-4-34 15,5-10-18-15,-14-4-6 16,24-15-25-16,-20 6-184 15,-14 0-510-15</inkml:trace>
  <inkml:trace contextRef="#ctx0" brushRef="#br2" timeOffset="315577.4303">2550 9512 1455 0,'0'0'201'16,"0"0"-120"-16,-72-77 104 16,33 44 29-16,0 4-90 15,-4 7-26-15,-2 2-24 16,-8 6 1-16,-1 7-6 16,-10 4-32-16,-5 3 12 15,-5 3-4-15,-1 13-24 16,-4 5 7-16,3 5-7 15,-2 6-6-15,2 2-9 16,3 1 6-16,3 3-3 16,4 0-3-16,7 0 6 0,2 0-2 15,5 1-1-15,7 3-7 16,-1 0 5-16,1 0-5 16,2 2-1-16,-2-1 5 15,-1 3 3-15,1-2 3 16,-1-1-3-16,4 0 7 15,6-2-2-15,2-1-5 16,4-2-8-16,2-1 0 16,2 1-1-16,3-1 0 15,-3 4 0-15,4 2 0 16,-4 3 0-16,-2 3 1 16,4-1 0-16,-1 1-1 15,4-3 2-15,3-2-1 0,2 1-1 16,7 3 6-1,4 2-6-15,5 7 1 0,5 2 0 16,25 13 0-16,0-5 8 16,17 2 0-16,4 2-8 15,19-3 12-15,27 19-12 16,24 5 10-16,7-2-1 16,0-11 1-16,-8-19-4 15,-9-15 1-15,6-11-7 16,-3-7 12-16,3-10-1 15,4-8-6-15,3-5 1 16,11-4-7-16,6-13 0 16,0-12 0-16,2-8 1 15,-4-4-1-15,-5-2 7 0,-10-2 1 16,-17 0-2-16,-23 6 3 16,-23 4 0-16,-18 5 1 15,-10-3 1-15,2-7 4 16,-1-7 6-16,5-11 7 15,-7-2-1-15,-3-2-15 16,-2-2 15-16,-3 3-9 16,-4-1 5-16,-6 1-5 15,2-1-1-15,-5 0-5 16,-4-1 2-16,-2-14-8 16,-5-17 1-16,0-19-5 15,-8-1 5-15,-9 19-5 16,-2 21 10-16,0 26-6 0,-6 2 21 15,-1-8-9-15,-11-8 3 16,-5-5-20-16,-4 0 7 16,1 1-2-16,1 3-6 15,2 3 2-15,-1 3 4 16,4 8-6-16,5 5 0 16,-4 8 2-16,2 4-2 15,-1 4 1-15,-6 4 0 16,1 4-1-16,-4 8-8 15,-8 8-1-15,-19 0-4 16,3 17-16-16,-1 7-46 16,5 5-37-16,19-2-27 15,19 9-100-15,15-6-366 0,13-10-1343 16</inkml:trace>
  <inkml:trace contextRef="#ctx0" brushRef="#br2" timeOffset="317252.7739">19798 5869 1066 0,'0'0'205'0,"0"0"36"0,0 0-15 16,-71-99-87-16,35 67-51 15,-6-2 5-15,-10 3-29 16,-8 1-26-16,-6 2-1 16,-2 1 7-16,-7 3 8 15,0 2-14-15,-11 0 5 16,-16 2-7-16,-18 2-17 16,-7 3 2-16,6 9-8 15,11 3-4-15,10 3-7 16,5 0 17-16,1 0 3 15,-3 9 5-15,3 2 12 16,-4 0-14-16,-1 3 2 16,-3 3 0-16,-1 5 0 0,-4 1-7 15,4 3-9-15,2 4 5 16,7 2-2-16,6 2 1 16,15-5-5-16,14-2 0 15,11-4-9-15,3 2 11 16,-6 9-10-16,-7 8 4 15,-5 11 10-15,-1 14-10 16,11-4-5-16,7 3 13 16,9 6-13-16,12-14 0 15,0 10 7-15,11-1-7 16,7-3 1-16,7 3-1 16,4 0 5-16,18 2-5 0,13-4 5 15,11 1-5-15,23 4-1 16,26 2 2-16,33 2-2 15,16-7 1-15,9-14 4 16,-1-15-3-16,-6-14 4 16,2-6-5-16,1-6 9 15,0-6-8-15,-4-4 4 16,-6-2-6-16,-7 0 1 16,-9-13 0-16,-3-6 8 15,-7-1-1-15,-6-6 7 16,-4-2 1-16,-8 1 5 15,-16 2-13-15,-15 6 2 16,-15 4 2-16,-5 0 8 0,5-4 3 16,9 0 3-1,5-4 1-15,-5 0 1 0,-1 1-5 16,-5-2-5-16,-1-1 0 16,-1-3-6-16,0-3-5 15,-1-4 5-15,-1-1-11 16,-2-5 5-16,-1-3-4 15,-5-2 5-15,-4-1-1 16,-7-3-5-16,-3 0 5 16,-7-3-4-16,-1 2 5 15,-6-5-1-15,-2 0-6 16,-2-2 0-16,-4-2 0 16,-2-1 7-16,-2 3-6 15,0 2-1-15,-12 6 2 0,-9 2-1 16,-9 4 0-16,-7 4-1 15,-12 3 0-15,-6 3 0 16,-6 4-2-16,-4 3-4 16,-2 4-3-16,0 4 3 15,3 3 5-15,1 7-1 16,2 2 1-16,0 7-7 16,-15 0-22-16,-20 19-76 15,-29 16-95-15,15-2-323 16,13-9-619-16</inkml:trace>
  <inkml:trace contextRef="#ctx0" brushRef="#br2" timeOffset="317974.1656">14983 11358 1908 0,'0'0'482'0,"0"0"-299"15,0 0-28-15,0 0-69 16,0 0-27-16,-4 148 30 0,8-68-14 15,2-4-24-15,3-9-33 16,-2-21-11-16,3 2-1 16,0 1-5-16,0-8-1 15,-4-12-78-15,-1-9-94 16,-5-20-165-16,0 0-188 16,0-20-369-16</inkml:trace>
  <inkml:trace contextRef="#ctx0" brushRef="#br2" timeOffset="318190.5177">15107 11246 1443 0,'0'0'348'15,"0"0"-79"-15,0 0-95 16,94-29-60-16,-63 29-31 16,-1 9-23-16,-8 11-17 0,-5 6-6 15,-11 6 0-15,-6 3-4 16,-10 4-3-16,-19-3-8 15,-7 1-13-15,-9-5-8 16,-3-4-1-16,2-5-73 16,2-14-74-16,16-5-78 15,12-4-416-15</inkml:trace>
  <inkml:trace contextRef="#ctx0" brushRef="#br2" timeOffset="318469.0831">15872 11143 1450 0,'0'0'657'0,"0"0"-432"0,0 0 59 16,0 0-85-16,0 0-87 16,-103 13-19-16,54 20 1 15,-3 8-2-15,3 11-10 16,7 3-13-16,12 4-20 15,12 1-17-15,15 1-23 16,5-3-9-16,29-5 2 16,29-8 5-16,25-13-6 15,19-18-1-15,9-14-60 16,-16-31-88-16,-29-2-141 16,-27-1-566-16</inkml:trace>
  <inkml:trace contextRef="#ctx0" brushRef="#br2" timeOffset="318689.2622">16346 11132 1060 0,'0'0'1010'15,"0"0"-780"-15,0 0-9 16,-94 30-18-16,63-2-48 16,1 4-41-16,4 6-31 15,6 2-35-15,10-1-18 16,7 2-12-16,3-2-9 15,6-2-7-15,14-3 8 0,6-4-10 16,7-10-1 0,13-6-86-16,-6-8-164 0,-7-6-703 0</inkml:trace>
  <inkml:trace contextRef="#ctx0" brushRef="#br2" timeOffset="318899.7533">16649 11517 1976 0,'0'0'493'15,"0"0"-279"-15,0 0-35 16,0 0-29-16,0 0-37 16,3 91-44-16,6-66-36 15,2-1-19-15,-5-2-8 0,-2-3-6 16,-4-1-40-16,0-4-180 15,0-8-509-15</inkml:trace>
  <inkml:trace contextRef="#ctx0" brushRef="#br2" timeOffset="319114.9515">16910 11119 892 0,'0'0'1527'0,"0"0"-1256"15,0 0-125-15,0 0-37 16,0 0 40-16,15 96-35 16,-6-48-40-16,1 3-32 15,-3 2-20-15,-3-5-21 16,-2-3 6-16,-2-8-7 0,0-11-53 16,0-9-124-16,-6-7-177 15,-1-10-554-15</inkml:trace>
  <inkml:trace contextRef="#ctx0" brushRef="#br2" timeOffset="319282.4241">16748 11378 546 0,'0'0'1433'16,"0"0"-1155"-16,0 0-84 0,0 0-117 15,80-7-38 1,-26 3-30-16,3-2-8 0,11-1-1 15,-15 0-171 1,-12-3-701-16</inkml:trace>
  <inkml:trace contextRef="#ctx0" brushRef="#br2" timeOffset="319550.1165">17447 10775 1991 0,'0'0'242'16,"0"0"-63"-16,91 78 76 0,-18 8-45 15,5 25-47-15,-7 11-51 16,-27-7-44-16,-29-13-23 16,-15-19-20-16,-23-12 11 15,-10-16-14-15,-25 1-14 16,-28-11 1-16,-18-4-9 15,-20-8 0-15,3-26-55 16,16-10-125-16,30-16-350 16,19-14-824-16</inkml:trace>
  <inkml:trace contextRef="#ctx0" brushRef="#br2" timeOffset="320415.0615">21806 3242 1318 0,'0'0'224'15,"0"0"-25"-15,0 0 92 16,0 0-102-16,0 0-75 16,0 0-55-16,-5-20-23 15,28 15-27-15,12-3-8 16,9-2-1-16,3-1-1 15,-1 5-82-15,5 2-161 0,-13 4-297 16,-13 0-302-16</inkml:trace>
  <inkml:trace contextRef="#ctx0" brushRef="#br2" timeOffset="320565.7026">21916 3344 1041 0,'0'0'345'0,"0"0"-31"16,0 0-109-16,0 0-52 15,0 0-61-15,0 0-50 16,0 0-22-16,85-27-14 16,-21-5-6-16,-8 5-188 15,-12 0-540-15</inkml:trace>
  <inkml:trace contextRef="#ctx0" brushRef="#br2" timeOffset="320792.4802">22126 2970 1460 0,'0'0'355'16,"0"0"-84"-16,0 0-163 15,0 0-52-15,90-7 27 16,-36 19 4-16,2 11 28 16,1 5-20-16,-8 5-46 15,-10 4-6-15,-19 4-20 16,-20 5-10-16,-29 17-12 15,-66 16 0-15,-80 21-1 16,6-13-209-16,-14-17-540 0</inkml:trace>
  <inkml:trace contextRef="#ctx0" brushRef="#br2" timeOffset="325676.5739">24355 4417 325 0,'0'0'260'0,"0"0"-80"16,0 0-12-16,0 0-45 16,0 0-28-16,0 0-22 15,-23-38-18-15,13 30-25 16,-5 0 27-16,-3-2 37 15,-3 2-17-15,-5-2-25 16,-6-2-24-16,-4 0 17 16,-3 0-22-16,-5-2-9 15,-3 0 2-15,-3 1-15 16,-2 2 6-16,-2-1-6 16,2 3 8-16,-3 0 3 0,-1 2-11 15,-2 2-1-15,-1-3 2 16,-3 4 5-16,-2-1-6 15,-3 2 7-15,-2 1 6 16,-6 1-6-16,3 1 0 16,-6 0 14-16,2 0-7 15,0 7 8-15,4 3 2 16,1 0-1-16,2 2-1 16,4 2 9-16,-3 4-8 15,1-1 2-15,1 2-7 16,0 1 3-16,2 1-1 15,2 1-2-15,4 0-6 16,2 2-6-16,2 0-1 0,3 3 6 16,5-1 3-16,6 6-5 15,7-1 3-15,4 4-1 16,9 2-3-16,8 2-7 16,6 5 10-16,6 4-2 15,0 4 8-15,10 5 1 16,15 4 3-16,7 1 0 15,8-1-4-15,12-3-2 16,17 0 1-16,24 0 3 16,26-3 4-16,9-4 4 0,3-13 11 15,-5-12 1 1,-10-7-4-16,3-7 1 0,0-5-13 16,-2-4-3-16,1-3-7 15,-2 0-3-15,2 0-2 16,-3-10 4-16,-9 3 5 15,-5-5-4-15,-21 4 0 16,-15-2-13-16,-18 1 5 16,-3-1 4-16,5-2-2 15,6-5 4-15,3-4 6 16,-5-5 4-16,-3-1 0 16,-2-2 2-16,-3-2-9 15,-2-2-4-15,-6 1-4 16,-2 2-1-16,-7-1-4 15,-3 4 4-15,-5 0 3 0,-2 3 2 16,-6-3 0-16,1-2 1 16,-6-1 4-16,-1-3-8 15,-2 0 1-15,-1-4 1 16,-3 1-1-16,0-1-1 16,0-1-2-16,-7 1 1 15,-3 1 1-15,-6 2 5 16,-3 0-5-16,-4 1 2 15,-3 2-1-15,-2 1-3 16,-2 3 1-16,-1 0-1 16,-2 3 8-16,0 4-13 15,-4 2 6-15,-1 5-6 16,-3 4 5-16,-4 1-6 16,-2 5 0-16,-6 3 1 15,-1 0-1-15,-2 0 0 0,-2 11 0 16,1-1 1-16,2 3-1 15,0 3-1-15,-1 2-42 16,-33 10-90-16,13-4-189 16,1-7-474-16</inkml:trace>
  <inkml:trace contextRef="#ctx0" brushRef="#br2" timeOffset="332438.1421">1364 14001 1874 0,'0'0'296'0,"0"0"-32"16,0 0 24-16,0 0-182 15,0 0-92-15,-23 104-13 16,35 3 5-16,7 11 19 0,3-7 2 15,-2-19-15 1,-5-26-6-16,-6-15-6 0,-6-3-117 16,-3-19-371-16,0-7-497 15</inkml:trace>
  <inkml:trace contextRef="#ctx0" brushRef="#br2" timeOffset="332675.8496">1305 13883 1735 0,'0'0'298'0,"0"0"-108"16,84-83-27-16,-35 63-67 15,6 16 35-15,-2 4-45 0,0 23-33 16,-7 12-13 0,-11 9-9-16,-13 5-4 0,-13 4-13 15,-9 1-7-15,-9 3 1 16,-19-1-1-16,-11-1-7 15,-4-2 0-15,-3-6-76 16,2-2-160-16,10-16-117 16,12-14-365-16</inkml:trace>
  <inkml:trace contextRef="#ctx0" brushRef="#br2" timeOffset="332908.9887">2023 13989 1633 0,'0'0'553'0,"0"0"-279"16,0 0 21-16,0 0-121 16,0 0-69-16,0 0-54 15,0 0-32-15,-75 77 11 16,53-30 20-16,3 6-11 16,8 3-9-16,11 1-18 15,0-3-6-15,15-3-1 16,15-4-5-16,13-10-27 15,35-22-108-15,-7-13-149 16,-5-4-482-16</inkml:trace>
  <inkml:trace contextRef="#ctx0" brushRef="#br2" timeOffset="333095.9984">2410 13994 1971 0,'0'0'303'16,"0"0"-180"-16,0 0-74 15,0 0 102-15,24 85-17 16,-13-46-38-16,3 3-35 16,-1 0-30-16,-3-1-16 15,-1-4-7-15,-3-3-8 16,-6-1-118-16,0-11-383 16,-6-9-464-16</inkml:trace>
  <inkml:trace contextRef="#ctx0" brushRef="#br2" timeOffset="333249.4141">2294 14283 1487 0,'0'0'638'0,"0"0"-504"15,0 0-25-15,0 0-36 16,0 0-45-16,129-57-16 16,-68 36-11-16,19-11-1 15,-17 6-71-15,-11 1-748 0</inkml:trace>
  <inkml:trace contextRef="#ctx0" brushRef="#br2" timeOffset="333474.0182">2609 13511 1980 0,'0'0'298'0,"0"0"-208"0,88 34 20 16,3 24 85-16,24 33-22 15,1 17-57-15,-23 4-19 16,-35-5-34-16,-43-16-25 16,-15 2-13-16,-39 2-5 15,-21 1-10-15,-17 3-10 16,-23 2 0-16,19-25-164 16,2-15-498-16</inkml:trace>
  <inkml:trace contextRef="#ctx0" brushRef="#br3" timeOffset="336792.3375">3855 14195 2013 0,'0'0'328'0,"0"0"-138"15,0 0-44-15,0 0-86 16,83-27-44-16,-32 13-16 15,6-1-12-15,13 6-182 16,-14 6-358-16,-21 3-1340 0</inkml:trace>
  <inkml:trace contextRef="#ctx0" brushRef="#br3" timeOffset="336957.4107">3814 14522 1825 0,'0'0'513'0,"0"0"-321"15,0 0 31-15,0 0-135 16,0 0-43-16,115 4-2 16,7-24 2-16,21-3-10 15,8-8-35-15,-43 9-95 16,-31 0-967-16</inkml:trace>
  <inkml:trace contextRef="#ctx0" brushRef="#br3" timeOffset="340005.9036">5585 14366 563 0,'0'0'413'0,"0"0"-131"15,0 0 35-15,0 0 32 16,0 0-103-16,0 0-43 16,0 0 5-16,-43-64-35 15,41 63-39-15,-1 1-34 16,1 0-25-16,2 0-33 16,-1 3-26-16,-1 14-7 15,1 7 2-15,1 8 11 16,0 7 2-16,0 2 3 15,0-1-7-15,0 2-13 16,0-2-5-16,4 1-2 16,1-3 1-16,-3-3-1 15,4-2 0-15,-3-8 0 0,-2-5-2 16,1-8-40-16,-1-2-37 16,-1-8-57-16,0-2-38 15,0-9-124-15,-6-11-365 16,-3 0-731-16</inkml:trace>
  <inkml:trace contextRef="#ctx0" brushRef="#br3" timeOffset="340491.6176">5506 14302 1428 0,'0'0'339'15,"0"0"-26"-15,0 0-59 16,40-81-92-16,-18 57-41 16,4 2-23-16,0 1-24 15,3 4-17-15,-2 6-11 16,-1 5-19-16,0 6-12 16,-2 0 2-16,-3 0-4 15,3 10-1-15,-5 5 0 16,-2 2 0-16,-3 3-1 0,-5-1-1 15,-3 4-1 1,-3 1 12-16,-3-2-6 16,0 0 1-16,0 0 2 0,-10-3 3 15,-2 0 6 1,0-4-10-16,-3-2 1 0,0-2-3 16,-3-4-3-16,-1-1 1 15,-2-2 1-15,-2-2-1 16,1-1-4-16,0 1-8 15,2-2 5-15,3 0-5 16,1 0-1-16,5 0 0 16,1 0 0-16,2 1 0 15,-1 1 0-15,3 0-1 16,-2 5-31-16,2-2-40 16,2 4-50-16,-2 11-91 0,5-3-274 15,-1-3-456-15</inkml:trace>
  <inkml:trace contextRef="#ctx0" brushRef="#br3" timeOffset="343210.3706">6693 14129 735 0,'0'0'606'15,"0"0"-401"-15,0 0 47 16,0 0 6-16,0 0-74 15,0 0-24-15,-80-67-8 0,54 64-24 16,-8 3-42-16,-3 0-8 16,-7 20-10-16,-8 6-5 15,0 12-15-15,2 12 6 16,-3 15-6-16,7 22-8 16,10 14-8-16,18-8-10 15,14-19 8-15,4-23-16 16,10-16-2-16,11 5-6 15,9 1 1-15,7 0-5 16,3-9-1-16,4-8 5 0,2-9-4 16,0-8-2-1,2-7-5-15,19-19-103 0,-15-9-109 16,-8-7-538-16</inkml:trace>
  <inkml:trace contextRef="#ctx0" brushRef="#br3" timeOffset="347234.9012">7021 14464 352 0,'0'0'241'15,"0"0"3"-15,0 0 46 16,0 0 6-16,34-73 21 15,-31 57-29-15,-3-1-60 16,0 3-4-16,0 0-26 16,-10 6-70-16,-5 2-4 0,-6 6-44 15,-4 0-27-15,-7 4-15 16,-6 16-11-16,2 6-2 16,-1 9 2-16,4 3-1 15,6 2-1-15,9-2-10 16,9-4-4-16,8-4-11 15,1-7 0-15,9-1 2 16,13-6 7-16,8-6-3 16,10-5 0-16,5-5 4 15,4 0-2-15,3-6-2 16,-4-5-6-16,-5 0-8 16,-5 7-78-16,-13 0-129 0,-10 4-437 15</inkml:trace>
  <inkml:trace contextRef="#ctx0" brushRef="#br3" timeOffset="349451.8728">7552 14608 709 0,'0'0'395'16,"0"0"-106"-16,0 0 18 15,0 0 0-15,0 0-96 16,0 0-31-16,0 0 14 16,-4-7-39-16,4 7-52 15,-2 0-31-15,2 0-33 0,0 3-14 16,0 13-10-16,0 7 18 15,0 6 6-15,0 3-12 16,2 1-14-16,-1-4-11 16,0 0-2-16,6-3-25 15,-2-8-163-15,1-8-464 0</inkml:trace>
  <inkml:trace contextRef="#ctx0" brushRef="#br3" timeOffset="356612.1071">8026 14149 1847 0,'0'0'391'0,"0"0"-50"16,0 0-56-16,0 0-137 15,0 0-78-15,0 0-40 16,-17 44 7-16,17 4 28 16,4 8-20-16,5 6-18 0,3-1-18 15,0-3-2 1,-6-7-7-16,0-5-60 0,-6-1-101 16,0-13-126-16,-15-10-487 0</inkml:trace>
  <inkml:trace contextRef="#ctx0" brushRef="#br3" timeOffset="356776.1746">7704 14486 1952 0,'0'0'367'0,"0"0"-76"16,0 0-124-16,0 0-100 15,147-25-21-15,-66 12-27 16,-6 2-18-16,15-4-1 0,-31 6-158 15,-5-4-488-15</inkml:trace>
  <inkml:trace contextRef="#ctx0" brushRef="#br3" timeOffset="357034.9694">8219 13896 2213 0,'0'0'360'0,"0"0"-179"16,104-2-69-16,-16 33 6 16,23 25-11-16,1 16 3 15,-12 12-23-15,-29 5-17 0,-31-1-12 16,-23-1-23-16,-17-1-5 16,-20-3-23-16,-21-15 8 15,-26 5-15-15,-13-6-1 16,7-13-1-16,5-4-64 15,18-24-91-15,24-12-123 16,9-14-835-16</inkml:trace>
  <inkml:trace contextRef="#ctx0" brushRef="#br3" timeOffset="357572.1118">9788 14506 1388 0,'0'0'957'16,"0"0"-734"-16,0 0 15 15,0 0-67-15,0 0-68 16,146-21-30-16,-44 2-20 15,-4 0-26-15,-17 3-18 16,-28 5-6-16,-23 7-3 0,-3-4-72 16,-14-6-112-16,-3 3-328 15,-10-1-484-15</inkml:trace>
  <inkml:trace contextRef="#ctx0" brushRef="#br3" timeOffset="357765.8221">9922 14239 2196 0,'0'0'327'16,"0"0"-121"-16,0 0-73 15,0 0 39-15,-4 128-14 16,20-47-17-16,1-6-47 0,-3-6-37 16,-3-9-39-16,-2-13-12 15,6 8-6-15,22 6-93 16,-1-15-235-16,-3-24-1096 0</inkml:trace>
  <inkml:trace contextRef="#ctx0" brushRef="#br3" timeOffset="360985.9896">10999 14389 1562 0,'0'0'217'0,"0"0"51"15,0 0 0-15,-44-89-38 16,39 69-30-16,2 9-66 15,3 11-35-15,0 1-65 16,0 28-33-16,5 14 17 16,6 12 19-16,-1 18-17 15,0-3-6-15,-2 1-14 16,-3-3 0-16,-5-14-69 0,0 10-176 16,0-18-341-16,-13-19-417 15</inkml:trace>
  <inkml:trace contextRef="#ctx0" brushRef="#br3" timeOffset="361202.5294">10881 14241 1735 0,'0'0'226'0,"0"0"14"16,0 0-122-16,106-90 24 16,-60 85-12-16,3 5-30 15,-4 16-36-15,-8 15-21 16,-9 11-9-16,-15 7-10 15,-13 4 3-15,-7-1 1 0,-22-2-14 16,-5-4-7 0,-2-8-7-16,6-8-46 0,18-13-187 15,9-5-389-15,3-12-1019 16</inkml:trace>
  <inkml:trace contextRef="#ctx0" brushRef="#br3" timeOffset="361507.5906">11962 14083 1446 0,'0'0'395'0,"0"0"74"15,0 0-214-15,0 0-40 16,0 0-81-16,-105 32-32 16,61 41-21-16,4 26-6 15,12 10-14-15,25-5-26 16,12-13-20-16,27-12-3 16,10-16-12-16,28-6-18 15,13-21-74-15,7-30-108 16,-12-6-316-16,-28-13-559 0</inkml:trace>
  <inkml:trace contextRef="#ctx0" brushRef="#br3" timeOffset="361946.4969">12354 14219 1560 0,'0'0'239'0,"0"0"60"15,-30 92-104-15,16-39-22 16,1 8-70-16,-4-1-30 15,4-2-34-15,-3 0-30 16,3-12-8-16,2-8-1 16,2-15-51-16,4-18-27 15,2-5 52-15,1-29-3 16,2-27-12-16,0-31 27 16,0 3 13-16,10 6 1 0,3 17 0 15,4 29 38 1,4 8 31-16,4 11-13 0,5 13-39 15,5 23 39-15,4 12 35 16,2 8-18-16,0 5-21 16,-3-2-19-16,-4-7-11 15,-6-8-14-15,-1-16-7 16,-6-12 0-16,0-10 8 16,0-28 21-16,-2-27-1 15,-1-25-23-15,-7-25-6 16,-4 9 2-16,-6 24-2 15,1 32 0-15,-1 31 0 16,0 12-1-16,1 4-54 0,1 17-113 16,10 48-11-1,-1-5-121-15,4 0-388 0</inkml:trace>
  <inkml:trace contextRef="#ctx0" brushRef="#br3" timeOffset="362253.6749">13222 14030 1721 0,'0'0'516'0,"0"0"-237"16,0 0-159-16,0 0 68 15,-87 129-37-15,50-49-43 16,8-1-17-16,10-9-19 0,19-12-18 15,3-18-18-15,25 0-17 16,17-1 5-16,21-11 6 16,4-12-9-16,4-12 3 15,-2-4-9-15,-14-12-7 16,-1-7-8-16,-11-2-20 16,-12 0-76-16,-12-7-56 15,-9 5-77-15,-13 2-445 0</inkml:trace>
  <inkml:trace contextRef="#ctx0" brushRef="#br3" timeOffset="363044.494">14065 14674 2022 0,'0'0'554'0,"0"0"-327"16,0 0-111-16,0 0-36 16,-4 72 14-16,-3-25-6 15,1 3-43-15,0-1-34 16,-1-3-1-16,5-9-10 15,2-9-50-15,1-20-97 16,13-8-201-16,5-3-367 0</inkml:trace>
  <inkml:trace contextRef="#ctx0" brushRef="#br3" timeOffset="363259.4239">14487 13995 2111 0,'0'0'498'15,"0"0"-216"-15,0 0-83 16,0 0-106-16,0 0-59 16,0 0 38-16,22 101 15 15,-10-41-47-15,-3 5-20 16,-2 1-11-16,-1-3-8 16,-5-8-1-16,1-8-95 15,-2-10-60-15,0-14-67 16,-3-12-276-16,-6-11-404 0</inkml:trace>
  <inkml:trace contextRef="#ctx0" brushRef="#br3" timeOffset="363432.2952">14330 14350 221 0,'0'0'1862'0,"0"0"-1535"15,0 0-25-15,0 0-141 16,0 0-94-16,0 0-35 15,127-46-22-15,-63 31 1 16,0 1-11-16,8-6-63 16,-13 6-274-16,-14-2-539 0</inkml:trace>
  <inkml:trace contextRef="#ctx0" brushRef="#br3" timeOffset="363708.4309">15038 13545 1906 0,'0'0'314'0,"0"0"-57"16,126 30-55-16,-32 32-53 16,31 41-20-16,12 23-5 15,-10 9-9-15,-25 1-40 16,-37-13-18-16,-29-1-17 15,-32-9-20-15,-19-7-5 16,-49-8-5-16,-36-6-10 16,-41-3-9-16,-44-4-51 0,-52-5-73 15,-59-2-78-15,50-25-368 16,10-8-1220-16</inkml:trace>
  <inkml:trace contextRef="#ctx0" brushRef="#br3" timeOffset="387329.878">8996 14185 651 0,'0'0'1301'15,"0"0"-1014"-15,0 0 42 16,0 0-91-16,0 0-133 16,-16 8-74-16,14 38 8 15,2 7 55-15,0 12-22 16,0 0-30-16,5-8-20 15,5 3-22-15,2-10-1 16,-2-7 1-16,1-11-40 0,-1-9-87 16,-2-12-89-16,-4-13-264 15,-4-15-74-15,0-11-727 0</inkml:trace>
  <inkml:trace contextRef="#ctx0" brushRef="#br3" timeOffset="387555.6462">9051 14037 222 0,'0'0'1373'16,"0"0"-1033"-16,0 0-124 16,0 0-55-16,75-72-72 15,-39 72-45-15,0 0-8 16,0 10 2-16,-3 9 10 16,-9 5-14-16,-9 3-10 15,-10 2-5-15,-5 2 2 16,-11 3 5-16,-16 2-12 0,-10-4-8 15,-9-1 0-15,1-6-6 16,-9-6-146-16,14-7-109 16,12-9-370-16</inkml:trace>
  <inkml:trace contextRef="#ctx0" brushRef="#br3" timeOffset="388078.6538">9667 13850 1262 0,'0'0'326'0,"0"0"-22"0,0 0-2 16,0 0-68-16,-89-1-42 15,54 32-49-15,-14 25-6 16,-8 26 0-16,4 26-30 16,6 9-11-16,17-6-12 15,17-24-20-15,12-28-23 16,1-18-17-16,1-4-15 15,16 1 0-15,7 1-9 16,4-1 0-16,6-12-1 16,2-11 1-16,2-12-25 0,15-18-98 15,-7-12-96 1,-10-6-461-16</inkml:trace>
  <inkml:trace contextRef="#ctx0" brushRef="#br3" timeOffset="392501.5738">16242 14079 1664 0,'0'0'322'15,"0"0"-103"-15,0 0 19 16,0 0-4-16,0 0-146 16,0 0-63-16,0 0-24 15,-36 78 20-15,44-19 13 16,4 5-19-16,0-3-7 16,4-8-8-16,-1-6-11 15,6-10-171-15,-2-13-185 16,-5-14-419-16</inkml:trace>
  <inkml:trace contextRef="#ctx0" brushRef="#br3" timeOffset="392719.2723">16381 13897 1405 0,'0'0'343'0,"0"0"-66"16,0 0-114-16,80-68-71 15,-47 64-23-15,1 4-17 16,-1 16-15-16,-4 9-21 15,-9 5 2-15,-9 3-1 16,-11 0 8-16,0 2 2 16,-26-2-10-16,-9-1-8 15,-11-1-9-15,1-4-32 0,-10-8-118 16,15-8-180-16,12-10-477 16</inkml:trace>
  <inkml:trace contextRef="#ctx0" brushRef="#br3" timeOffset="393077.5539">17277 13626 1317 0,'0'0'679'15,"0"0"-460"-15,0 0 83 16,0 0-77-16,0 0-61 15,-80-21-71-15,39 56-12 16,-14 26 16-16,-9 29 1 0,7 24-7 16,13 6-18-16,29-8-28 15,15-31-10-15,10-27-14 16,16-13-9-16,6-10-5 16,26 4-1-16,29-1 5 15,23-10 13-15,7-13 0 16,-19-11-8-16,-26-12-1 15,-27-7-1-15,-8-2-14 16,-1-4-1-16,-4-4-27 16,-5 1-41-16,-16 4-39 15,-23 6-69-15,-18 9-70 16,-15 4-400-16</inkml:trace>
  <inkml:trace contextRef="#ctx0" brushRef="#br3" timeOffset="396999.397">9651 14086 426 0,'0'0'1044'15,"0"0"-715"-15,0 0 16 16,0 0-45-16,0 0-43 15,0 0-112-15,-28-36-60 16,28 36-47-16,-2 4-29 16,1 13-9-16,1 5 0 15,0 8 6-15,0 3 3 0,0-1-8 16,0 1-1 0,0-5-11-16,1-5-93 0,-1 1-187 15,0-7-258-15,0-9-390 0</inkml:trace>
  <inkml:trace contextRef="#ctx0" brushRef="#br3" timeOffset="397180.4238">9504 14226 1585 0,'0'0'512'15,"0"0"-356"-15,0 0-34 16,0 0-67-16,0 0-6 15,0 0 13-15,102-14-34 16,-65 2-28-16,8-5-58 0,-12 2-177 16,-6 1-529-16</inkml:trace>
  <inkml:trace contextRef="#ctx0" brushRef="#br3" timeOffset="397420.1576">9791 13798 1670 0,'0'0'310'16,"0"0"-108"-16,0 0-62 16,0 0-10-16,108 53 18 0,-73-16-34 15,-5 6-58 1,-7 3-31-16,-9 0-12 0,-9 4-7 15,-5-3-6-15,-16 15-77 16,-7-13-234-16,-5-11-529 0</inkml:trace>
  <inkml:trace contextRef="#ctx0" brushRef="#br3" timeOffset="398942.5776">17667 13810 766 0,'0'0'237'0,"0"0"-68"16,0 0 52-16,0 0-3 15,0 0-11-15,0 0 28 16,-9-49-49-16,7 45-2 16,1 1 13-16,1 1-61 15,-2 2-40-15,2 0-41 16,0 0-28-16,0 0-18 16,0 5-9-16,0 10-1 15,0 9 0-15,0 2 1 0,6 2-1 16,0-2 1-1,1 0 0-15,-1-4-1 0,0-5-31 16,-1 0-53-16,0-4-97 16,-2 0-72-16,0 1-117 15,-3-6-314-15</inkml:trace>
  <inkml:trace contextRef="#ctx0" brushRef="#br3" timeOffset="399133.416">17565 13971 1557 0,'0'0'349'16,"0"0"-128"-16,0 0-115 0,0 0-69 16,0 0-23-16,82-38-14 15,-34 26-14-15,-6 2-167 16,-10-1-338-16</inkml:trace>
  <inkml:trace contextRef="#ctx0" brushRef="#br3" timeOffset="399402.7268">17974 13496 1592 0,'0'0'336'0,"0"0"-149"16,0 0-82-16,86-2-46 15,-42 30-1-15,9 28 6 16,1 28 22-16,-6 23-14 16,-15-5-43-16,-21-18-8 15,-12-28-8-15,-3-16-12 16,-24 9-1-16,-57 21-192 15,4-8-202-15,-13-14-1117 0</inkml:trace>
  <inkml:trace contextRef="#ctx0" brushRef="#br3" timeOffset="403681.268">10925 15093 760 0,'0'0'133'0,"0"0"-25"16,0 0 115-16,0 0 5 15,0 0-96-15,0 0-42 16,0 0-49-16,13-10 9 16,26 10 43-16,25 8 29 15,33 7-12-15,36 2-25 16,16 1 2-16,6 0-23 16,-2 0-6-16,-5-1-8 15,6 1 2-15,2 0-24 16,3-3-4-16,-3 2-10 15,0-4-1-15,-6-2-4 16,-7 1-2-16,-10-2-7 0,-5 1 1 16,-10-1-1-16,-6-1 0 15,-5 0 1-15,-2-2 10 16,6-2 11-16,0 2 8 16,-2-2-9-16,1 1 7 15,-4 0-7-15,0-2-2 16,-3 0-2-16,-5-3-4 15,-5-1-12-15,-17 0 7 16,-15 0-7-16,-12 0 14 16,-4 0-2-16,10 0 8 15,8 0 0-15,7-3-1 16,-3 0-7-16,0-3 0 16,-6 3-1-16,-3-3 2 0,-2 1-1 15,-5 1-7-15,-4 0 0 16,-8 0-4-16,-3-1 4 15,-6-3 0-15,-1 1 0 16,1-2 6-16,0-3 0 16,1 1-6-16,2-3 4 15,2 2-8-15,-3-2-1 16,4-1 0-16,-3-3 0 16,-2-4 9-16,-3-5-10 15,-2-7 1-15,-2-6 7 16,-5-21-7-16,-5-22 8 15,0-25-1-15,-3-6-7 16,-3 6 0-16,-1 12 7 16,-1 17-6-16,-2 13 4 15,-1 10-5-15,-3 12-1 0,0 2-2 16,0-7 2 0,0-8 1-16,-7-7 0 0,-8-11 9 15,-5-13-8-15,0 8-1 16,-1 9 0-16,4 10 6 15,0 15-6-15,0-5-1 16,-5-7 1-16,1 5-1 16,0 2 6-16,-4 5-5 15,2 2-1-15,-5 3 0 16,-3 2-1-16,-4 4 0 16,-4 2 1-16,-6 2-1 0,-2 2 1 15,-8 3 0 1,-5 4-1-16,-4 4 1 0,-17 4 2 15,-16 2-1-15,-14 7 0 16,-2 1-1-16,6 4-1 16,13 2 0-16,9 8-7 15,-1 2 8-15,-2 2 1 16,-1 0 0-16,-4 3-1 16,-2 1 0-16,-3 1 1 15,-7 5 0-15,-7-2-1 16,-5 1 1-16,-3 0-1 15,-3 4 0-15,-1-4-1 16,-7 2-3-16,-1 0 4 16,-7 1 2-16,-2 0-2 0,-3-3 0 15,2 1 0-15,2 0-7 16,3-1-4-16,7-2-1 16,8-3 5-16,10-1 0 15,21-2 6-15,25-8 0 16,18 3 1-16,2-4 0 15,-5 2 0-15,-5 1-8 16,-10 2 7-16,4 1 0 16,2 1-9-16,2 0-1 15,0 0 4-15,2 3-4 16,1-1 5-16,0 1-3 16,1 1 2-16,5-3-7 15,0 0 13-15,4-3-5 16,3-1 5-16,5-1 0 15,1-3 1-15,2 3 0 0,2 1 0 16,3-1 0-16,-1 2 0 16,0-2 0-16,5 4 0 15,-2 1-1-15,-1 0 1 16,1 2 0-16,0-1 0 16,7-1-1-16,1 0 0 15,5-2 0-15,4 2 0 16,4 2-7-16,2 4 7 15,0 0-5-15,2 9 5 16,-1 0 1-16,-2 5 0 16,1 4 0-16,4 6 0 15,0 2 0-15,0 3-1 16,0 2 0-16,12 1 1 16,0 1 0-16,4 1 1 0,1-1-1 15,-1 2-1-15,-1 1 0 16,0 0-1-16,-5 2 1 15,-2 1 1-15,-2-2-1 16,-1-4 1-16,-2-5 0 16,2-6 2-16,0-6-1 15,1-3 7-15,2-2-7 16,1-3 6-16,2 0-1 16,1-1-5-16,0 0 0 15,1-2 5-15,2 1-4 16,2-1-1-16,0 1 1 0,1-3-1 15,3 0 1-15,5-2 4 16,3-3-5-16,7-2 13 16,7-5 5-16,8-7 17 15,22-4-6-15,20 0 3 16,16-15 9-16,-7 1-17 16,-20 3-7-16,-26 5-9 15,-16 3-8-15,2 0-1 16,-2-1 5-16,2 2-11 15,-13 0 4-15,-10 1-35 16,-9 1-69-16,-13-4-81 16,-16 2-318-16,-13-4-942 0</inkml:trace>
  <inkml:trace contextRef="#ctx0" brushRef="#br3" timeOffset="415507.2776">1976 15620 1068 0,'0'0'159'0,"0"0"-127"15,0 0-32-15,0 0 0 16,0 0 0-16,0 0 0 16,0 0 0-16,5 12 41 15,-5-12 105-15,0 0 22 16,0 0-62-16,0 0-8 16,0 0 3-16,0 0 0 15,0 0-12-15,0 0-24 16,0 0-26-16,0 0-1 15,0 0 5-15,0 0 0 0,0 0 25 16,0 0 8 0,0 0-11-16,0 0 4 0,0 0-29 15,0 0-19-15,0 0-9 16,0 0-11-16,0 0 6 16,0 0-7-16,0 0 1 15,0 0-1-15,0 0 0 16,0 0 0-16,0 0-7 15,0 0-22-15,0 0-41 16,0 0-15-16,0 0 2 16,0 0 28-16,0 0 36 15,0 0 19-15,0 0-2 16,0 0 1-16,0 0 0 0,0 0-18 16,0 0-52-16,0 0-43 15,0 0-84-15,0 0-187 16,0 0-573-16</inkml:trace>
  <inkml:trace contextRef="#ctx0" brushRef="#br3" timeOffset="428384.2453">613 16029 1994 0,'0'0'342'0,"0"0"-76"16,0 0-122-16,0 0-104 16,0 0-38-16,3 77 4 15,9-26-5-15,3 5 12 16,0 4-13-16,0-6 2 16,-3-1 7-16,3-8-9 0,-5-8-76 15,-2-5-182-15,-4-12-103 16,-3-11-383-16</inkml:trace>
  <inkml:trace contextRef="#ctx0" brushRef="#br3" timeOffset="428638.3917">555 15906 1528 0,'0'0'366'0,"0"0"-178"15,0 0-36-15,33-82-38 16,-6 68-43-16,4 6-25 15,8 6-16-15,-1 2-7 0,3 7-2 16,-7 11-7 0,-8 7-7-16,-2 2-1 0,-10 2 7 15,-9 3-2-15,-5 3 4 16,-3 1-2-16,-16-2 3 16,-10-2-8-16,-2-5-8 15,-2-6-33-15,-7-13-133 16,8-8-172-16,7 0-675 0</inkml:trace>
  <inkml:trace contextRef="#ctx0" brushRef="#br3" timeOffset="429170.8221">1565 15559 1179 0,'0'0'249'0,"0"0"-48"16,0 0 123-16,0 0-71 15,0 0-40-15,0 0-45 16,-91-25-67-16,63 47-3 15,-2 12-18-15,-10 24 3 16,-2 26-9-16,6 34 8 16,8 4-6-16,16-16-5 15,12-27-28-15,0-34-4 16,4-4-21-16,14 4-6 16,5 3-3-16,5 1-8 15,5-9 5-15,1-9 0 16,-3-7 1-16,3-7-7 0,-1-8-12 15,2-9-56-15,18-15-64 16,-6-11-100-16,-6-8-571 0</inkml:trace>
  <inkml:trace contextRef="#ctx0" brushRef="#br3" timeOffset="430738.9823">1935 15695 1577 0,'0'0'534'0,"0"0"-230"15,0 0-6-15,0 0-141 16,0 0-59-16,0 0-51 15,0 0-37-15,-3 60 35 0,3-13 24 16,6 3-23-16,6 2-22 16,-5-1-13-16,2-1-11 15,0-6 1-15,-6-6-1 16,3-6-38-16,-6-6-84 16,0-9-66-16,-6-5-268 15,-9-7-185-15</inkml:trace>
  <inkml:trace contextRef="#ctx0" brushRef="#br3" timeOffset="430929.2457">1717 15903 1227 0,'0'0'813'16,"0"0"-676"-16,0 0 2 0,0 0-80 15,0 0 92-15,79 1 22 16,-28-1-78-16,6 0-51 15,1 0-26-15,1-1-18 16,19-14-78-16,-14 2-304 16,-13-4-692-16</inkml:trace>
  <inkml:trace contextRef="#ctx0" brushRef="#br3" timeOffset="431287.5211">2560 15426 1960 0,'0'0'388'16,"0"0"-173"-16,0 0-32 16,-18 148 8-16,4-41-26 15,0 14-68-15,2-6-2 16,1-15-16-16,7-26-27 16,-1-17-20-16,3-17-20 15,0-5-11-15,0 2 7 0,2 0-8 16,0-4-78-16,0-8-94 15,3-25-114-15,9 0-497 16,2-19-1084-16</inkml:trace>
  <inkml:trace contextRef="#ctx0" brushRef="#br3" timeOffset="431775.4906">2715 15836 1949 0,'0'0'307'15,"0"0"-181"-15,0 0 79 16,-9 77-32-16,5-35-48 16,1 3-40-16,0 1-41 0,-2-1-9 15,-1-7-15-15,0-5-13 16,0-10-6-16,0-6-1 16,3-10-22-16,-1-7-19 15,-1-5 20-15,1-25-23 16,-4-26-18-16,1-6 14 15,1-8 18-15,6 0 19 16,0 19 11-16,0 2 0 16,3 19 17-16,7 14 22 15,-2 14-9-15,7 2-20 16,6 18-4-16,8 12 21 16,4 11 21-16,3 3-9 15,-3 6-14-15,0-1-3 0,-6-6-7 16,-5-8-14-1,-4-9 7-15,-8-12-7 0,-4-9 0 16,0-5 10-16,1-11 11 16,1-19 11-16,3-14-21 15,-2-21-6-15,-2-21 0 16,-3 6-4-16,-4 11-2 16,0 21-8-16,0 26-8 15,0 6-4-15,0 9-37 16,-4 7-70-16,-6 33-103 15,0 4-119-15,3-1-300 0</inkml:trace>
  <inkml:trace contextRef="#ctx0" brushRef="#br3" timeOffset="432063.5897">3393 15788 1960 0,'0'0'480'0,"0"0"-211"15,0 0-78-15,0 0-72 16,0 0-4-16,-77 91-30 16,58-45-14-16,5 4 0 0,4 2-32 15,8-1-21 1,2-5-10-16,9-8-7 0,12-5-1 15,11-8 0-15,6-10-17 16,1-10-80-16,25-16-95 16,-12-14-355-1,-10-12-1294-15</inkml:trace>
  <inkml:trace contextRef="#ctx0" brushRef="#br3" timeOffset="432345.7949">3555 15276 2072 0,'0'0'357'0,"0"0"-138"0,0 0-113 16,100 51 16-16,-38-7 29 16,19 22-54-16,1 23-25 15,-9 8-16-15,-10 15-4 16,-20-7-6-16,-25-9-11 15,-18-23-19-15,0-14-8 16,-15-14-7-16,-8-6 5 16,-11 4-1-16,-9 5-5 15,-11 0-48-15,-2-7-37 16,-27-8-32-16,14-12-112 16,7-16-465-16</inkml:trace>
  <inkml:trace contextRef="#ctx0" brushRef="#br3" timeOffset="435192.0776">5261 15819 781 0,'0'0'389'16,"0"0"-114"-16,0 0-7 16,0 0 10-16,0 0-90 15,0 0-49-15,0 0 14 16,-21 1-28-16,21-1-36 16,0 0-25-16,3 0-27 0,18 0-14 15,10 0 8-15,10 0 2 16,2-4-22-16,-1 1-10 15,-3 0-1-15,-8 1-29 16,-1 2-102-16,-9 0-122 16,-4 0-60-16,-8 0-251 15,-7 0-279-15</inkml:trace>
  <inkml:trace contextRef="#ctx0" brushRef="#br3" timeOffset="435388.8527">5261 15981 1392 0,'0'0'308'0,"0"0"-24"0,0 0-102 15,0 0-67 1,0 0-10-16,0 0-31 0,0 0 11 16,60 5 10-16,-20-5-63 15,11-8-31-15,43-9-1 16,-11 1-297-16,-4-2-521 0</inkml:trace>
  <inkml:trace contextRef="#ctx0" brushRef="#br3" timeOffset="437105.3019">6985 15683 1925 0,'0'0'291'16,"0"0"-106"-16,0 0 21 15,-58 92-46-15,48-39-25 0,4 7-52 16,6 6-28-16,0-1-24 16,0-5-19-16,6-6-11 15,1-8-1-15,4-7-80 16,-2-10-150-16,-3-10-338 16,-2-14-469-16</inkml:trace>
  <inkml:trace contextRef="#ctx0" brushRef="#br3" timeOffset="437338.7549">6915 15630 1778 0,'0'0'356'0,"0"0"-71"0,0 0-132 16,0 0-56 0,118-46-30-16,-75 46-21 0,-2 10-4 15,-6 11-3-15,-6 4-6 16,-11 3-20-16,-8 2-1 15,-8 1-3-15,-2 3 2 16,-18 0-4-16,-9-1-1 16,-13-1-6-16,-4-3 0 15,-2-6-75-15,-2-9-104 16,11-5-164-16,13-9-458 0</inkml:trace>
  <inkml:trace contextRef="#ctx0" brushRef="#br3" timeOffset="437654.0528">7819 15632 1908 0,'0'0'303'0,"0"0"58"15,0 0-92-15,-103-23-115 16,59 29-36-16,-4 19-31 16,-3 14-23-16,2 11-11 15,12 8 0-15,4 5-8 16,10 4-13-16,11-1-11 16,12 0-12-16,0-3-9 0,21-8 1 15,12-7-1 1,12-9-1-16,7-13-82 0,42-20-78 15,-15-6-83-15,-7-10-494 16</inkml:trace>
  <inkml:trace contextRef="#ctx0" brushRef="#br3" timeOffset="437868.34">8125 15594 1605 0,'0'0'916'16,"0"0"-681"-16,0 0-60 15,0 0-127-15,0 0 56 16,-18 93-18-16,18-44-28 0,7 6-11 16,4 2-23-1,1 1-12-15,-3-3-6 0,-3-4-6 16,-3-7-9-16,-2-10-77 16,-1-9-79-16,0-9-141 15,-9-10-355-15</inkml:trace>
  <inkml:trace contextRef="#ctx0" brushRef="#br3" timeOffset="438023.6474">7935 15877 1896 0,'0'0'289'0,"0"0"-67"16,0 0-133-16,123-18-37 15,-17 17-28-15,12 1-24 16,-11 0 0-16,-35 7-218 15,-35-5-581-15</inkml:trace>
  <inkml:trace contextRef="#ctx0" brushRef="#br3" timeOffset="438220.1893">8580 15949 2065 0,'0'0'482'16,"0"0"-354"-16,0 0 43 15,-30 100-26-15,27-58-27 16,3-2-58-16,0-1-27 16,0-4-25-16,0-3-7 0,0-6-1 15,0-3-32-15,0-7-138 16,0-7-329-16,0-9-456 0</inkml:trace>
  <inkml:trace contextRef="#ctx0" brushRef="#br3" timeOffset="443551.5761">9251 15712 1371 0,'0'0'726'16,"0"0"-475"-16,0 0 63 16,0 0-168-16,0 0-101 15,0 0-36-15,0 0-8 16,-28 43 6-16,25-8 4 0,1 2-5 16,0-3-6-16,2-4 1 15,0-7 1-15,0-6-2 16,-1-7-16-16,1-10-18 15,-3 0 17-15,-1-18 16 16,-1-14-16-16,2-14 8 16,-1-8 8-16,4-5 0 15,0 3 1-15,0 8 0 16,7 13 7-16,4 15 13 16,1 16-15-16,7 5-5 15,5 27-2-15,3 11 2 16,1 11 1-16,-2 4 13 15,-1 2-5-15,-3-3-2 16,-2-9-5-16,-2-11-1 0,-5-13 0 16,-4-11 1-16,-3-9 5 15,0-11 30-15,3-20 17 16,0-13-39-16,1-10-7 16,-3-7-1-16,-4-3-7 15,-3 5-7-15,0 10-8 16,0 16-12-16,0 17-9 15,0 16-76-15,0 19-186 16,3 39 88-16,5-6-161 16,3-3-511-16</inkml:trace>
  <inkml:trace contextRef="#ctx0" brushRef="#br3" timeOffset="443785.6238">9760 15744 1859 0,'0'0'349'0,"0"0"116"16,0 0-302-16,0 0-92 15,0 0 3-15,0 0 17 16,-35 89-28-16,35-50-32 16,0 0-11-16,5 0-14 15,11-3-5-15,4-6 0 16,2-6-1-16,2-10-30 15,9-14-117-15,-7-8-162 16,-6-13-542-16</inkml:trace>
  <inkml:trace contextRef="#ctx0" brushRef="#br3" timeOffset="443990.5708">9887 15275 1876 0,'0'0'364'0,"0"0"-75"15,0 0-140-15,0 0-85 16,111 72 50-16,-50 3-10 16,4 26 7-16,-12 13-39 15,-25 1-38-15,-28-5-25 0,-22-9-9 16,-34-5 0 0,-26-5-47-16,-26-15-128 0,19-26-393 15,-1-16-1076-15</inkml:trace>
  <inkml:trace contextRef="#ctx0" brushRef="#br3" timeOffset="444419.6946">6390 16727 1303 0,'0'0'266'0,"0"0"-129"16,0 0 44-16,0 0-81 15,0 0-30-15,0 0 27 16,99 39 79-16,17-20 21 15,82-3-17-15,60-9-35 16,60-7-42-16,46-14 3 16,15-11-25-16,37-4-15 15,6-1-22-15,-16 2-11 16,-35 5 1-16,-60 7-15 16,-77 2-11-16,-82 6-7 0,-72 2-1 15,-52 3-13-15,-28 1-27 16,-5-1 8-1,-49 3 20-15,-52 0-82 0,-61 1-131 16,12 9-298-16,9 1-423 0</inkml:trace>
  <inkml:trace contextRef="#ctx0" brushRef="#br3" timeOffset="445575.0183">7786 16908 517 0,'0'0'1427'16,"0"0"-1144"-16,0 0 45 15,0 0-170-15,0 0-113 16,0 0-11-16,-19 82 23 0,19-27-13 16,9 6-18-1,-2 0-14-15,1-4-6 0,1-7-6 16,1-8 0-16,-2-6-70 16,-5-11-121-16,1-8-120 15,-4-17-46-15,0 0 91 16,-9-24-310-16,-9-16 15 15,-3-25 561-15,-5-31 134 16,5 6 131-16,9 8-22 16,3 14 61-16,9 25-5 15,4 2-83-15,16 4-62 16,5 12-49-16,8 10-42 16,4 9-5-16,2 6 8 15,-2 0-23-15,-4 19-20 16,-6 8-13-16,-10 6-1 0,-6 5 0 15,-11 5 0-15,0 2 0 16,-15 2-3-16,-4-1-6 16,-5-2-96-16,-4 1-112 15,5-13-287-15,8-12-453 0</inkml:trace>
  <inkml:trace contextRef="#ctx0" brushRef="#br3" timeOffset="445831.7761">8373 16874 1443 0,'0'0'756'0,"0"0"-540"0,0 0 113 16,0 0-162-16,0 0-87 16,0 0-9-16,-94 70 1 15,75-27-15-15,2 3-7 16,5 2-14-16,9 0-18 15,3-1-9-15,5-5-9 16,18-2 0-16,14-11-15 16,7-5-56-16,9-11-88 15,31-16-96-15,-14-16-458 16,-10-10-887-16</inkml:trace>
  <inkml:trace contextRef="#ctx0" brushRef="#br3" timeOffset="446271.7562">8684 16984 1930 0,'0'0'282'0,"0"0"-15"0,0 0-96 16,-51 95-49-16,37-48-55 15,3 6-16-15,4-5-15 16,0-2-14-16,2-8-13 16,3-8-8-16,2-8 0 15,0-11-1-15,0-8-26 16,0-3 5-16,0-19 9 15,6-20-6-15,2-11-6 16,1-9 11-16,-2-2 7 16,3 6 6-16,-3 14-2 15,3 16 2-15,0 13 12 0,0 12-11 16,6 10 5 0,5 20-5-16,4 8 18 0,2 8 2 15,1 0-11-15,-1-5-1 16,-4-7-7-16,-3-8-1 15,-7-11 0-15,1-12 1 16,-7-3 10-16,0-11 1 16,-2-20 1-16,0-13-8 15,-2-21-5-15,-3 1 6 16,0-3-6-16,0 5-1 16,-3 20-10-16,-2 9-3 15,1 19-20-15,3 14-69 16,1 16-176-16,0 40 31 15,13-6-228-15,2-1-383 0</inkml:trace>
  <inkml:trace contextRef="#ctx0" brushRef="#br3" timeOffset="446508.524">9198 17074 734 0,'0'0'1500'15,"0"0"-1280"-15,0 0 23 16,0 0-83-16,-36 80-29 16,30-39-37-16,3 2-23 15,3-3-25-15,0-4-13 16,6-3-18-16,10-6-7 0,5-7-7 16,6-8-1-16,6-4-9 15,20-8-69-15,-7-15-112 16,-7-7-405-16</inkml:trace>
  <inkml:trace contextRef="#ctx0" brushRef="#br3" timeOffset="446754.6419">9478 16825 2158 0,'0'0'271'16,"0"0"-192"-16,0 0 113 15,74 94-29-15,-32-49-57 16,0 6-27-16,-3 4-3 0,-6 1-29 16,-7 1-17-16,-9-2-5 15,-14-6-7-15,-3 0-3 16,-18-5-3-16,-15-1-6 16,-12-5-6-16,-12-7-11 15,-32-8-61-15,12-9-119 16,8-14-414-16</inkml:trace>
  <inkml:trace contextRef="#ctx0" brushRef="#br3" timeOffset="453716.4303">6657 15397 504 0,'0'0'148'15,"0"0"-39"-15,0 0 80 16,-86-40 26-16,63 28-92 0,7 1 14 16,-2 0-52-16,6 1 17 15,-1 0 32-15,5 5-23 16,2 2-26-16,5 3-13 15,1 3-54-15,0 21-18 16,0 12 0-16,0 23 0 16,6 21 14-16,0 17 2 15,-2 7 3-15,1-5-3 16,-5-5 8-16,5-10-1 16,-3-14-4-16,1-11-10 0,-2-15-1 15,1-5-7 1,4 6 6-16,-1 4-6 0,1 5 0 15,2-4-1-15,0-9 1 16,-1-5 0-16,1-5 0 16,1-6 1-16,-2-8-1 15,-1-4 0-15,-1-5-1 16,2-3 0-16,-1-2 0 16,3-2 0-16,2 0-1 15,6-1 1-15,6 2 0 16,5 0 0-16,5-1 0 15,4 4 0-15,5 2 0 16,4 0-1-16,1 1 1 16,1 0 0-16,5-4 1 15,-1 1-2-15,3-5 1 0,0 2 0 16,-1-2 1 0,3 1-1-16,1-1 1 0,3 3-1 15,2-1 0-15,2 1 1 16,4-2 0-16,1 1 0 15,5 0 1-15,-1 1 7 16,2 0-8-16,12-2 0 16,12-1 7-16,17 0 1 15,0-1 6-15,-10-7-5 16,-6 2-2-16,-19 1-2 16,1 2 3-16,-1-4-1 15,1 0 0-15,0-3-7 16,0-3 1-16,1-3 7 15,-14 1 0-15,-10 2 4 16,-13 4-4-16,-2 1 0 0,6-1-3 16,7 1 0-16,2-1-5 15,-9 4 6-15,-4 1-7 16,-6 2 1-16,-4 2 0 16,0-1-1-16,0-1 1 15,4 2-1-15,5-1 6 16,3-1-5-16,6 1 5 15,5-2-5-15,1 2 1 16,-1 1 4-16,-4-2-5 16,-2 2-1-16,-9 0 1 15,-4 0 0-15,-8 0-1 16,-6-2 0-16,-6-2 1 0,-4-1 0 16,-1-2 0-16,-2-1 15 15,-1-2 26-15,-1-2 4 16,-2-1 9-1,1-2-18-15,0-3-9 0,2-5-14 16,1-3-5-16,-2-5-3 16,-1-8-5-16,2-7 7 15,-5-21-8-15,-1-25 6 16,-2-20-4-16,3-5-1 16,-5 22 5-16,-1 28-5 15,-1 25 5-15,-1 5 0 16,0-5-6-16,0-3 0 15,0-6-1-15,-6 5 1 0,-5 2 0 16,-3 4 0-16,-2 3 0 16,0 4 1-16,1 5-1 15,-2 7 0-15,-2 5 0 16,4 5-1-16,-5 5 1 16,0 6 0-16,-4 0-8 15,-2 0 7-15,-2 6 0 16,-5 4 1-16,-4 2-1 15,-2-2 1-15,-3 2-1 16,-5-5 0-16,0 3 1 16,-2-4 0-16,-3-2-1 15,-2-2 1-15,-1 0-1 16,-2-2 1-16,-2 0 0 0,-4 0 0 16,-4 0 0-1,-14 0 0-15,-14-2 0 0,-12 2 0 16,7 0 1-16,19 0 0 15,0 0 0-15,-5 0 0 16,-7 0-1-16,-11 0 0 16,12 0-1-16,19 0 1 15,16 0-1-15,8 0 1 16,2 0 0-16,-11 3 0 16,-12 1 0-16,-6 1-1 15,1 0 1-15,1 2 0 16,1-1 1-16,-11 2 0 15,-11 2 0-15,8-2 0 16,7-2-1-16,14-3-1 0,12-1 1 16,-5-2-1-16,-4 0 0 15,5 0 1-15,4 0-1 16,4 0 1-16,2 0 0 16,-3 6 0-16,2 1 0 15,-2 2 0-15,-4 4 0 16,-5 1 0-16,-1 3-1 15,-5 1 1-15,-14 4 2 16,-17 1-1-16,-14-2 0 16,-3-1 0-16,20-8-1 15,27-5 0-15,25-4-2 16,5-3 2-16,1 0 0 16,8 0 0-16,1 0 5 0,13 0 37 15,7 0 9-15,5-2-19 16,2 1-12-16,0 1-10 15,0 0-4-15,0 0-6 16,0 0-1-16,0 0-7 16,0 1-10-16,6 11-52 15,11 5-42-15,21 15-125 16,-2-4-154-16,0-7-905 0</inkml:trace>
  <inkml:trace contextRef="#ctx0" brushRef="#br3" timeOffset="454758.127">12518 16378 922 0,'0'0'858'15,"0"0"-683"-15,0 0-53 16,0 0-66-16,0 0-37 16,0 0-9-16,103-6-10 15,-66 4-81-15,4 2-178 16,-10 0-237-16,-10 0-688 0</inkml:trace>
  <inkml:trace contextRef="#ctx0" brushRef="#br3" timeOffset="454916.0089">12615 16480 1054 0,'0'0'330'0,"0"0"-103"0,0 0 46 16,0 0-99-16,0 0-91 15,0 0-46-15,0 0-23 16,-26 28-14-16,53-28 1 15,10-4-1-15,22-19-126 16,-11 3-237-16,-8-5-752 0</inkml:trace>
  <inkml:trace contextRef="#ctx0" brushRef="#br3" timeOffset="455232.872">12820 16154 1605 0,'0'0'344'15,"0"0"-93"-15,0 0-145 16,0 0-63-16,0 0-25 16,0 0 59-16,109 57 60 15,-52-27-9-15,4 3-36 16,-1 1-42-16,-3 2-16 16,-11-2-12-16,-11 2-8 15,-12-2-14-15,-13-2 8 16,-10-1-2-16,-1 0 0 15,-26-2 6-15,-11 3 0 16,-7-4 6-16,-9-3-2 0,0-1-2 16,2-5-5-16,7 1-9 15,9-6 2-15,10 4-2 16,9-1-14-16,9 6-106 16,3-3-377-16,5-11-1001 0</inkml:trace>
  <inkml:trace contextRef="#ctx0" brushRef="#br3" timeOffset="456114.9848">14323 15755 1785 0,'0'0'295'15,"0"0"-55"-15,0 0 19 16,0 0-165-16,0 0-67 15,-3 120 46-15,14-14 9 16,4 8-24-16,0-18-26 16,-3-28-16-16,-3-27-14 15,-3-4 5-15,3 4-7 16,-3 0-43-16,0-2-111 16,-3-20-171-16,-1-10-147 0,-2-9-137 0</inkml:trace>
  <inkml:trace contextRef="#ctx0" brushRef="#br3" timeOffset="456335.7667">14349 15808 1352 0,'0'0'270'15,"0"0"-31"-15,13-79-6 16,9 55-56-16,8 9-48 16,5 11-50-16,7 4-15 15,-2 5 1-15,-2 16-10 16,-7 8-19-16,-9 5-14 15,-10 2-8-15,-12 3 4 16,0-1-17-16,-22 1 13 0,-11 0-8 16,-7-3-6-1,-4-4 0-15,-6-8-127 0,11-9-159 16,14-13-409-16</inkml:trace>
  <inkml:trace contextRef="#ctx0" brushRef="#br3" timeOffset="457352.8329">15229 15629 1046 0,'0'0'285'0,"0"0"-70"0,0 0 75 16,0 0-16-16,0 0-97 15,0 0-14-15,-79-67-54 16,42 72-12-16,-8 21-12 16,-14 21-3-16,-6 32 6 15,-3 35-19-15,8 9 7 16,21-4-12-16,23-17-22 15,16-35-6-15,0-16-16 16,13-11-8-16,10-9-5 16,10 3-5-16,10-1 5 15,28-4-7-15,23-10 0 0,24-19-49 16,6-8-104-16,-32-15-201 16,-24-8-681-16</inkml:trace>
  <inkml:trace contextRef="#ctx0" brushRef="#br3" timeOffset="457953.2401">15639 15766 971 0,'0'0'310'16,"0"0"-49"-16,0 0 54 16,0 0-18-16,0 0-65 15,0 0-53-15,0 0-61 16,0-4-51-16,0 26-34 16,0 14 69-16,0 9-17 15,0 9-18-15,0 2-19 0,0 0-15 16,0-5-20-16,3-5-5 15,0-9-8-15,0-7 0 16,-1-5-7-16,-2-5-64 16,0-6-63-16,-3-9-141 15,-9-3-194-15,-4-2-475 0</inkml:trace>
  <inkml:trace contextRef="#ctx0" brushRef="#br3" timeOffset="458139.81">15340 16066 1793 0,'0'0'372'0,"0"0"-128"0,0 0-85 16,0 0-65-16,103-51-24 16,-50 29-46-16,5 2-19 15,2 6-5-15,15 6-167 16,-17 6-149-16,-9 0-539 0</inkml:trace>
  <inkml:trace contextRef="#ctx0" brushRef="#br3" timeOffset="458379.6839">15929 16218 2022 0,'0'0'387'16,"0"0"-150"-16,0 0-127 16,0 0 8-16,0 0-31 15,-8 99-42-15,7-66-23 16,-1-1-9-16,1-3-13 16,1-2 0-16,-2-4-57 15,2-7-115-15,0-6-312 16,0-6-346-16</inkml:trace>
  <inkml:trace contextRef="#ctx0" brushRef="#br3" timeOffset="458857.9735">16252 15746 2023 0,'0'0'272'16,"0"0"-109"-16,0 0-9 15,-17 91-5-15,9-41-58 16,2 5-41-16,-1 1-24 16,-1-5-17-16,1-6-9 15,1-11 0-15,1-12-1 16,4-12-17-16,-2-10-9 16,3-3 17-16,0-23 3 15,0-27-31-15,4-25 16 16,4-2 10-16,1 10 11 15,0 14 1-15,-3 25 0 0,0 6 1 16,1 11 20 0,2 12-5-16,1 5-16 0,4 23 2 15,4 7 32-15,2 10 8 16,2 0-15-16,-2-2-14 16,3-5 2-16,-5-10-7 15,-2-10-8-15,-1-13 1 16,2-3 11-16,3-22 13 15,1-12-7-15,3-14-12 16,-2-7-5-16,-5-3-1 16,-4 1-14-16,-5 8-13 15,-7 13 0-15,-1 21-22 16,0 15-35-16,-10 12-168 16,-11 46 3-16,3-5-69 0,6 0-414 15</inkml:trace>
  <inkml:trace contextRef="#ctx0" brushRef="#br3" timeOffset="459091.5852">16852 15765 965 0,'0'0'1213'15,"0"0"-971"-15,0 0 35 16,0 0-125-16,-98 80-8 0,84-39-49 15,4 3-32-15,4 2-16 16,6 0-25-16,0-7-13 16,12-5-7-16,10-9-2 15,4-9-8-15,18-16-78 16,-6 0-102-16,-2-13-437 0</inkml:trace>
  <inkml:trace contextRef="#ctx0" brushRef="#br3" timeOffset="459353.1854">16858 15383 1943 0,'0'0'353'0,"0"0"-219"16,0 0-38-16,0 0 128 0,125 121-3 15,-53-35-75-15,2 22-54 16,-11 10-28-16,-24-6-19 15,-24-11-17-15,-15-26-2 16,-7-19-11-16,-12-17-9 16,-9-6 0-16,-8 4-5 15,-7-3-1-15,-3 0-15 16,1-10-64-16,-3-22-77 16,10-2-183-16,10-13-1016 0</inkml:trace>
  <inkml:trace contextRef="#ctx0" brushRef="#br3" timeOffset="460001.1359">17823 15867 1886 0,'0'0'470'16,"0"0"-222"-16,0 0-56 15,0 0-97-15,0 0-42 16,112-48-32-16,-63 37-20 0,2 3-1 16,-3 1-24-16,-1 0-113 15,-12 3-206-15,-13 0-384 0</inkml:trace>
  <inkml:trace contextRef="#ctx0" brushRef="#br3" timeOffset="460189.07">17889 16073 1857 0,'0'0'345'0,"0"0"-99"16,0 0-14-16,0 0-87 15,0 0 1-15,133-28-84 16,-65 10-42-16,8-2-20 16,18-11-94-16,-10 4-465 0,-11-5-1401 15</inkml:trace>
  <inkml:trace contextRef="#ctx0" brushRef="#br3" timeOffset="462231.2119">18922 15475 1910 0,'0'0'276'16,"0"0"-111"-16,0 0-11 0,0 0-70 15,-28 79 24-15,24-28-11 16,0 6-47-16,3 2-31 16,1-2-10-16,-2-2-8 15,2-7-1-15,0-4-30 16,0-13-151-16,0-21-162 16,0-10-264-16,-2-3-106 0</inkml:trace>
  <inkml:trace contextRef="#ctx0" brushRef="#br3" timeOffset="462439.0296">18866 15484 985 0,'7'-71'317'0,"11"7"-37"0,-1 31 31 16,3 13-96-16,7 3-97 15,6 6-53-15,6 5-10 16,-1 6-15-16,-3 3 8 16,-8 20-8-16,-12 5-18 15,-9 6 0 1,-6 4 18-16,-15 0 8 0,-18 1-9 15,-10-2-15-15,-5-2-14 16,-3-5-10-16,4-4-45 16,10-14-143-16,13-6-108 15,15-6-459-15</inkml:trace>
  <inkml:trace contextRef="#ctx0" brushRef="#br3" timeOffset="462670.6113">19355 15216 1815 0,'0'0'303'0,"0"0"-20"16,0 0-41-16,0 0-153 15,0 0 28-15,-63 96-10 16,44-42-18-16,2 5-16 16,3 0-18-16,7 0-14 15,7-3-27-15,0-5-14 16,15-3-1-16,10-11-7 15,12-7-59-15,5-13-99 16,22-22-164-16,-9-16-408 16,-9-11-1045-16</inkml:trace>
  <inkml:trace contextRef="#ctx0" brushRef="#br3" timeOffset="463131.515">19657 15352 1538 0,'0'0'279'0,"0"0"-39"16,0 0-127-16,0 0 29 15,-30 84 11-15,17-40-51 16,2 4-3-16,0 0-38 16,1-4-30-16,1-5-22 15,3-8-8-15,1-6-1 16,2-15 0-16,3-8-7 16,0-2 7-16,0-27 0 15,0-14-16-15,8-23-1 0,4-23 16 16,3 4-5-1,-2 10 5-15,2 19 0 0,-4 26 1 16,0 10 6-16,1 9 12 16,-1 9-17-16,4 23-1 15,0 16 6-15,5 8 29 16,1 8-8-16,2-1 0 16,2-4 0-16,2-8-12 15,-2-8-5-15,-2-14-9 16,-4-11-1-16,2-9 9 15,0-9 6-15,1-19-3 16,1-11-4-16,-3-9-8 0,-4-7 1 16,-6-2-2-1,-7 2 1-15,-3 9-9 0,0 14-7 16,0 18-4-16,-9 14-45 16,-10 15-165-16,2 23 22 15,7 31-36-15,4-7-297 16,6-9-430-16</inkml:trace>
  <inkml:trace contextRef="#ctx0" brushRef="#br3" timeOffset="463370.5623">20265 15383 1605 0,'0'0'345'0,"0"0"-44"16,0 0 38-16,0 0-210 0,0 0-56 15,0 0 30-15,-51 78-17 16,39-37-7-16,3 2-18 16,8-2-25-16,1-2-27 15,4-5-8-15,13-5 1 16,8-8-2-16,5-9-1 16,6-9-51-16,16-18-99 15,-9-11-351-15,-7-9-643 0</inkml:trace>
  <inkml:trace contextRef="#ctx0" brushRef="#br3" timeOffset="463640.9544">20494 15000 1850 0,'0'0'264'0,"0"0"-193"15,0 0 40-15,83 90 101 16,-36-25 2-16,8 23-75 15,-7 13-52-15,-12-4-35 16,-18-23-14-16,-15-22-3 16,-3-14-14-16,-9 2-13 15,-15 2-7-15,-7 2 10 16,-8-9-10-16,-3-7 8 16,1-6 0-16,2-10-9 15,3-9 0-15,6-3-33 0,3-23-70 16,9-5-171-1,10-3-475-15</inkml:trace>
  <inkml:trace contextRef="#ctx0" brushRef="#br3" timeOffset="463846.0223">21076 15608 2357 0,'0'0'384'16,"0"0"-109"-16,0 0-159 16,0 0-62-16,0 0-41 15,0 0-13-15,0 0-27 16,33-9-101-16,-3-6-207 0,0-3-647 16</inkml:trace>
  <inkml:trace contextRef="#ctx0" brushRef="#br3" timeOffset="464092.0597">21779 15286 2256 0,'0'0'292'0,"0"0"-216"16,0 0 18-16,-2 92 52 15,2-41-49-15,0 7-46 0,0 3-24 16,3-2-12-16,-1-3-14 16,-2-4-1-16,0-11-35 15,0-9-109-15,0-21-209 16,0-11-199-16,-2-2-275 0</inkml:trace>
  <inkml:trace contextRef="#ctx0" brushRef="#br3" timeOffset="464294.1368">21834 15233 932 0,'0'0'821'0,"0"0"-556"16,39-74-38-16,-16 53-102 15,3 9-40-15,2 11-30 16,-2 1-16-16,2 12-7 16,-9 12-5-16,-6 5-5 15,-13 7-7-15,0 0-1 0,-13 0-2 16,-16-2 1-16,-7-4-11 15,-6-3-2-15,-9 0-82 16,11-9-168-16,13-7-393 0</inkml:trace>
  <inkml:trace contextRef="#ctx0" brushRef="#br3" timeOffset="464625.1627">22656 14897 1709 0,'0'0'354'0,"0"0"-98"16,0 0 64-16,0 0-187 15,-103 41-34-15,31 32 11 16,-16 31-11-16,4 13-12 15,18 0-18-15,20-11-18 16,26-27-15-16,10-17-11 16,10-18-16-16,4-10-9 15,18 1 0-15,12 2 1 16,13-5-1-16,11-11 0 16,8-16 0-16,4-5-76 15,21-41-71-15,-16 0-160 16,-16-3-678-16</inkml:trace>
  <inkml:trace contextRef="#ctx0" brushRef="#br3" timeOffset="465472.9195">22953 15087 1513 0,'0'0'341'0,"0"0"-106"16,0 0-1-16,0 0-36 15,0 0-58-15,0 0-69 0,0 0-47 16,3-38-18-16,-3 38-6 16,0 0-1-16,0 0 0 15,0 0-1-15,0 0 1 16,0 0 0-16,0 0 1 15,0 0 26-15,0-1 37 16,0-2 27-16,0-2-3 16,0-6-25-16,0-1-30 15,0-4 1-15,-2 2-3 16,2 4 4-16,0 4 2 16,0 2-1-16,0 4-19 15,0 0-16-15,0 20-6 16,0 13-3-16,2 10 9 15,5 11 2-15,0 4-1 16,0-1 0-16,-2-6 1 16,-3-4-1-16,-2-8-1 0,0-8-1 15,0-5-56-15,-2-7-80 16,-15-6-62-16,1-8-301 16,-3-5-338-16</inkml:trace>
  <inkml:trace contextRef="#ctx0" brushRef="#br3" timeOffset="465663.1531">22802 15243 1795 0,'0'0'400'0,"0"0"-185"16,0 0-16-16,81-13-68 15,-28 4-32-15,9 1-53 0,2 2-25 16,-2-2-21-16,-2 1 0 15,9-5-132-15,-14 4-327 16,-11-3-586-16</inkml:trace>
  <inkml:trace contextRef="#ctx0" brushRef="#br3" timeOffset="466072.2947">23630 14613 1793 0,'0'0'387'16,"0"0"81"-16,0 0-328 15,0 0-80-15,-37 117 15 16,14 7 68-16,-2 26-39 16,-2 12-23-16,1-6-3 0,4-17-8 15,-3-2-7-15,1-10-17 16,0-12-20-16,8-28-26 15,3-22 0-15,5-23 0 16,3-15 0-16,2-3-49 16,2-5-91-16,1-19-96 15,0-12-332-15,7-21-1193 0</inkml:trace>
  <inkml:trace contextRef="#ctx0" brushRef="#br3" timeOffset="466659.0877">23958 15484 1854 0,'0'0'376'15,"0"0"-40"-15,0 0-60 16,0 0-143-16,0 0-70 16,0 0-41-16,0 0-2 0,-54 58 19 15,32-21-15 1,-2-3-12-16,6 1-11 16,0-7 0-16,6-6 0 15,5-11-1-15,1-4-9 0,6-7-20 16,0-1 16-16,0-21 5 15,6-15-38-15,9-21 13 16,6-3 26-16,2-3-2 16,2 2 8-16,-5 20-1 15,1 9 1-15,-7 17-1 16,-3 16 2-16,-2 7-12 16,2 24 11-16,0 11 1 15,-1 3 9-15,2 5 8 16,0-3-2-16,-3-7-4 15,1-10-11-15,0-9 0 0,-4-11 0 16,2-10 1-16,3 0 20 16,5-20 1-16,3-15-14 15,2-10-8-15,3-17-5 16,-5 0-23-16,-5-3-11 16,-1 5-4-16,-7 16 4 15,-3 10-5-15,-3 22-15 16,0 12-146-16,-16 19-78 15,-10 40 46-15,4-4-123 16,3-3-585-16</inkml:trace>
  <inkml:trace contextRef="#ctx0" brushRef="#br3" timeOffset="466930.1822">24455 15302 1928 0,'0'0'300'16,"0"0"86"-16,0 0-230 15,0 0-87-15,0 0 34 16,-80 95-16-16,61-51-14 16,2 2-27-16,7-3-10 15,7-2-18-15,3-5-11 16,5-9-7-16,17-7-1 15,8-8 0-15,9-10 0 16,8-2-33-16,19-38-117 16,-9-1-202-16,-12-7-758 0</inkml:trace>
  <inkml:trace contextRef="#ctx0" brushRef="#br3" timeOffset="467185.8914">24641 14534 880 0,'0'0'994'0,"0"0"-777"15,0 0-17-15,0 0-75 16,116 62 37-16,-40 38 9 16,13 47-32-16,-4 19-22 0,-19 0-34 15,-28-19-29 1,-31-25-21-16,-10-10-4 0,-44-6-14 15,-33-7-6-15,-40-2-9 16,-39-1-14-16,-45-9-107 16,34-24-226-16,3-22-740 0</inkml:trace>
  <inkml:trace contextRef="#ctx0" brushRef="#br3" timeOffset="468164.3438">17980 17022 1624 0,'0'0'533'16,"0"0"-412"-16,0 0 54 0,0 0-68 16,0 0-21-16,0 0-42 15,0 0-31-15,78-13-12 16,-40 5-1-16,-1 1-91 15,7-6-140-15,-11 2-354 16,-10 2-764-16</inkml:trace>
  <inkml:trace contextRef="#ctx0" brushRef="#br3" timeOffset="468365.7929">17919 17159 1796 0,'0'0'365'0,"0"0"-193"16,0 0-9 0,0 0-54-16,0 0 10 0,0 0-15 15,80 1-51-15,-38-5-31 16,4-4-14-16,-2-3-8 16,10-6-79-16,-12 3-219 15,-9-1-430-15</inkml:trace>
  <inkml:trace contextRef="#ctx0" brushRef="#br3" timeOffset="479241.0301">8152 3599 1277 0,'0'0'299'0,"0"0"-159"16,-30-76 82-16,8 49 41 16,-5 7-101-16,0 7-46 15,-8 6-36-15,1 7-33 16,-3 3-25-16,4 14-12 15,-1 7-10-15,4 7 0 16,6 6-7-16,5 4-2 16,10-1 0-16,7-1 9 0,2-5-9 15,11-7 1-15,10-10-22 16,9-12-51-16,5-5 52 16,0-19 29-16,3-15 0 15,-3-10 8-15,-7-5-1 16,-4-3 14-16,-8 4 46 15,-4 8 19-15,-4 11-8 16,-1 12-14-16,-4 15-12 16,3 4-52-16,4 27-41 15,4 16 40-15,1 12-4 16,0 18 5-16,1-7 0 16,-2 2 0-16,9 10-69 15,-3-29-158-15,1-9-455 0</inkml:trace>
  <inkml:trace contextRef="#ctx0" brushRef="#br3" timeOffset="479600.1687">8425 3249 1508 0,'0'0'232'0,"0"0"-68"16,0 0-110-16,0 0 32 15,-55 85-18-15,47-48-31 16,5-2-18-16,3-4-18 0,0-9 5 16,11-8-6-1,0-12 0-15,1-2 7 0,2-13 25 16,-1-15 24-16,-1-7 12 16,-2-4 26-16,-2-2 20 15,-2 2-13-15,-1 8-17 16,-1 11-7-16,2 10-23 15,1 10-54-15,4 15 0 16,7 19-1-16,1 14 1 16,4 10 6-16,-1 7 0 15,-4 2 0-15,3 2-6 16,-4-1-48-16,-3 11-162 16,-2-16-257-16,-9-14-317 0</inkml:trace>
  <inkml:trace contextRef="#ctx0" brushRef="#br3" timeOffset="479841.6644">7918 4082 1721 0,'0'0'308'15,"0"0"-118"-15,88-12 4 16,34-26 52-16,58-21-84 15,22-11-71-15,-8-3-29 16,-34 7-19-16,-39 12-20 16,-32 12-9-16,-31 12-14 15,-25 10 0-15,-16 11-83 0,-15 9-106 16,-2 0-197-16,-5 6-463 16</inkml:trace>
  <inkml:trace contextRef="#ctx0" brushRef="#br3" timeOffset="480054.7149">8390 4095 1237 0,'0'0'783'0,"0"0"-686"16,0 0 56-16,0 0 25 15,13 109 18-15,7-64-75 16,-2 2-63-16,-1 3-29 0,-3-4-20 15,-2-2-9-15,-1-7-6 16,1-7-127-16,-3-10-205 16,-2-15-431-16</inkml:trace>
  <inkml:trace contextRef="#ctx0" brushRef="#br3" timeOffset="480518.4222">8656 4067 918 0,'0'0'1086'16,"0"0"-861"-16,0 0-66 16,0 0-35-16,0 0 22 0,-40 79-44 15,40-50-49 1,0 0-21-16,13-4-19 0,4-4-7 16,3-7-4-16,4-10-2 15,1-4-30-15,1-5 9 16,-3-17-7-16,-2-7-24 15,-5-3-5-15,-3-2 29 16,-4 5 19-16,0 5 9 16,-2 5 0-16,-2 4 9 15,-4 7 52-15,1 7-1 16,1 1-26-16,2 7-34 16,4 15 0-16,10 9 37 15,0 5 12-15,4 1-16 16,3 1-4-16,4-7-5 15,-1-6-8-15,0-10-1 0,-2-8 0 16,-3-7-1-16,0-11 24 16,-5-15-3-16,1-9-22 15,-4-9-2-15,-9-5-4 16,-5-14 1-16,-2 1-7 16,-15-2 0-16,-12 11-1 15,-10 19-18-15,-30 28-59 16,-69 41-71-16,8 17-409 15,-10 8-1073-15</inkml:trace>
  <inkml:trace contextRef="#ctx0" brushRef="#br3" timeOffset="486948.0316">9716 3282 1222 0,'0'0'226'15,"0"0"-22"-15,0 0 50 16,0 0-91-16,0 0-81 15,0 0-44-15,-2-38-26 16,19 28-12-16,6 2-11 16,0 1-36-16,3 7-179 15,-7 3-133-15,-10 10-344 0</inkml:trace>
  <inkml:trace contextRef="#ctx0" brushRef="#br3" timeOffset="487080.7181">9604 3550 41 0,'0'0'984'15,"0"0"-717"-15,0 0-29 16,0 0-91-16,0 0-47 16,0 0-44-16,96-20-22 15,0-23-34-15,-10 3-125 16,-8 2-199-16</inkml:trace>
  <inkml:trace contextRef="#ctx0" brushRef="#br3" timeOffset="487622.7593">10507 3151 646 0,'0'0'983'16,"0"0"-697"-16,0 0 5 15,0 0-97-15,0 0-105 16,0 0-64-16,0 0 38 16,-52 124 26-16,52-61-19 15,12 0-35-15,4 0-28 16,-2-5 0-16,0-7-7 16,-2-10-52-16,0-13-218 15,-3-13-250-15,-6-12-175 0</inkml:trace>
  <inkml:trace contextRef="#ctx0" brushRef="#br3" timeOffset="487823.3481">10409 3195 1275 0,'0'0'375'0,"0"0"-18"16,0-91-150-16,17 64-99 16,10 10-58-16,8 9-8 0,3 6-21 15,4 2 4-15,-6 6-9 16,-6 11-10-16,-11 6-5 15,-10 8 0-15,-9 2 11 16,-12 5-12-16,-18 1-3 16,-8-1-50-16,-16 0-116 15,9-10-360-15,12-12-767 0</inkml:trace>
  <inkml:trace contextRef="#ctx0" brushRef="#br3" timeOffset="488080.9546">10898 2900 1903 0,'0'0'376'0,"0"0"-46"16,0 0-190-16,0 0-87 16,0 0 44-16,-59 113 5 15,43-64-24-15,6 5-17 16,8-1-16-16,2-1-9 15,11-1-16-15,17-6-14 16,9-5 0-16,12-9-6 16,6-13-29-16,5-15-70 15,23-24-65-15,-14-15-370 0,-15-9-636 16</inkml:trace>
  <inkml:trace contextRef="#ctx0" brushRef="#br3" timeOffset="488566.7017">11330 2975 1716 0,'0'0'326'16,"0"0"-204"-16,0 0-23 16,-19 75 39-16,16-41-31 15,1 0-28-15,1 0-44 0,1-6-17 16,-2-3-9-1,1-11-7-15,1-3-1 0,-2-10 0 16,-1-1 19-16,-2-10-13 16,-1-13-7-16,-2-12-24 15,2-5 12-15,1-6 6 16,3 0 6-16,2 7 24 16,0 10 2-16,0 12 21 15,0 13-36-15,10 4-11 16,9 20-13-16,4 13 13 15,7 9 33-15,4 5 11 16,2-4 4-16,-4-4-8 16,-2-9-25-16,-5-10-6 15,-6-12-1-15,-3-8 5 16,-5-5 23-16,1-21 26 0,-1-12-40 16,-5-8-16-1,-3-11 1-15,-3-7-6 0,0 1 1 16,-9 6-2-16,-1 14 0 15,4 20-10-15,3 23-69 16,2 13-117-16,1 28 7 16,12 29-49-16,11-8-228 15,3-10-207-15</inkml:trace>
  <inkml:trace contextRef="#ctx0" brushRef="#br3" timeOffset="488791.7544">11833 2970 1803 0,'0'0'318'0,"0"0"49"15,0 0-202-15,0 0-63 0,0 0 5 16,-64 87-5-16,64-48-32 16,0 3-19-16,21-2-21 15,8-4-14-15,12-4-7 16,5-10-3-16,5-8-6 15,-1-11-21-15,16-16-76 16,-14-13-124-16,-13-7-590 0</inkml:trace>
  <inkml:trace contextRef="#ctx0" brushRef="#br3" timeOffset="489016.5356">11923 2383 1962 0,'0'0'489'16,"0"0"-292"-16,0 0-136 16,119 60 34-16,-21 19 53 15,10 23-28-15,-11 17-39 16,-29 0-21-16,-35-13-5 16,-27-5-22-16,-19-5-15 15,-44 2-3-15,-34 6-8 16,-43 12-7-16,17-28-103 15,-6-14-240-15</inkml:trace>
  <inkml:trace contextRef="#ctx0" brushRef="#br3" timeOffset="490585.1084">19185 16436 1498 0,'0'0'366'15,"0"0"-131"-15,-52-75 8 16,29 55-54-16,1 8 22 16,2 12-114-16,0 1-69 15,-4 22-28-15,0 11 0 0,3 5-1 16,5 4 1-1,7-1-1-15,6-8-5 0,3-6 5 16,0-6-1-16,15-13-13 16,4-9-18-16,8 0 33 15,3-23 6-15,1-7 5 16,-1-10-4-16,-2-2 2 16,-4 1-8-16,-4 5 19 15,-1 11 21-15,-8 13-12 16,-1 12-4-16,1 8-25 15,0 26 0-15,2 14 4 16,-2 8 2-16,-3 7 3 16,-2-1-7-16,-1-3-2 0,1-8-37 15,13-8-175-15,0-16-272 16,0-14-286-16</inkml:trace>
  <inkml:trace contextRef="#ctx0" brushRef="#br3" timeOffset="490922.9405">19553 16329 1275 0,'0'0'404'0,"0"0"-34"16,0 0-87-16,0 0-139 15,0 0-87-15,0 0-20 16,0 0 28-16,-92 97-9 16,74-51-19-16,9-4-21 0,6-8-8 15,3-8-8 1,0-10 0-16,7-11 0 0,9-5 1 15,4-12 36-15,6-15 4 16,1-9-8-16,5-4 11 16,-2-4 6-16,0 7-10 15,-5 7 1-15,-5 13-10 16,-1 15-13-16,-1 5-18 16,5 27 1-16,3 12 10 15,3 10 1-15,-3 8-3 16,-5 6-8-16,-9-3-1 15,-12 1-9-15,0-5-89 16,-46 4-158-16,3-17-328 16,-6-13-513-16</inkml:trace>
  <inkml:trace contextRef="#ctx0" brushRef="#br3" timeOffset="491120.8222">18623 17112 1618 0,'0'0'367'0,"0"0"-152"16,0 0 108-16,92 40-82 16,1-35-48-16,32-3-77 15,9-2-20-15,-20 0-34 16,-34-3-41-16,-36-1-21 16,-12 4-42-16,-3 0-157 15,-9 0-398-15,-10 0-676 0</inkml:trace>
  <inkml:trace contextRef="#ctx0" brushRef="#br3" timeOffset="491305.3964">19124 17217 1418 0,'0'0'542'16,"0"0"-258"-16,-20 80 66 16,14-36-113-16,2 6-81 15,3 1-71-15,-1 2-25 16,2 0-24-16,0-6-29 15,0-5-7-15,0-5-7 16,0-7-128-16,19-23-158 16,1-7-486-16,1-6-841 0</inkml:trace>
  <inkml:trace contextRef="#ctx0" brushRef="#br3" timeOffset="491756.1955">19454 17325 1707 0,'0'0'513'15,"0"0"-318"-15,0 0-31 16,0 0-36-16,0 0 2 16,-60 79-53-16,46-45-15 15,1 0-20-15,6-1-17 16,2-4-15-16,5-5-9 16,0-4 0-16,0-11-1 15,6-6-13-15,12-3-22 16,4-11 28-16,3-10-2 15,5-6-9-15,-3 1 10 0,-4 2 8 16,-6 7 1-16,-6 5 5 16,-6 9 8-16,-5 3 10 15,0 0-24-15,0 12 0 16,0 8 7-16,0 2 11 16,0 4-12-16,0-6 6 15,4-1-11-15,6-9 5 16,-1-4-5-16,5-6 6 15,5-6 40-15,5-16-8 16,3-10-21-16,1-6-3 16,-5-11-14-16,-1-14-1 15,-11 0-7-15,-7 0-7 16,-4-2-22-16,-7 19 11 0,-9 8-13 16,-3 16-39-16,0 15-83 15,2 7-132-15,8 12-218 16,8 1-350-16</inkml:trace>
  <inkml:trace contextRef="#ctx0" brushRef="#br3" timeOffset="491974.9469">20331 17015 1260 0,'0'0'1220'15,"0"0"-909"-15,0 0-103 0,0 0-95 16,0 0-33 0,92 0-43-16,-40 0-20 0,3 0-17 15,-1 0 0-15,-8-6-81 16,2-16-103-16,-14 2-405 16,-7-3-1044-16</inkml:trace>
  <inkml:trace contextRef="#ctx0" brushRef="#br3" timeOffset="492167.8707">20510 16731 1982 0,'0'0'277'0,"-21"89"72"16,15-7-124-16,6 30-62 0,0-8-53 15,0-18-50 1,6-27-34-16,-2-20-17 0,-3 4-9 15,1 6-36-15,-2 6-136 16,0-15-352-16,0-10-546 0</inkml:trace>
  <inkml:trace contextRef="#ctx0" brushRef="#br3" timeOffset="495199.8695">21467 16578 1689 0,'0'0'256'15,"0"0"-178"-15,0 0 111 0,-18-74-13 16,-2 64-30-16,-3 7-32 15,-7 3-36-15,-3 4-14 16,-1 16-16-16,4 7-9 16,5 1 1-16,8 0-7 15,10 0-9-15,7-3-9 16,3-3-5-16,22-5-1 16,10 0 14-16,5-3-3 15,9-2-9-15,-1 3-10 16,-2 0 5-16,-8 3-6 15,-6 2 0-15,-13 2-5 16,-12 2 5-16,-7 3 0 16,-7 1 0-16,-16-1 0 15,-7-5 0-15,2-5 0 0,1-12 0 16,7-5 8-16,9-29 4 16,11-38-6-1,16-36-5-15,26-15 7 0,13 16-7 16,-3 25-1-16,-10 33-1 15,-2 15-21-15,6 3-9 16,3 6-5-16,-2 8-36 16,-4 12-94-16,-16 29-154 15,-6 8-362-15,-14 4-487 0</inkml:trace>
  <inkml:trace contextRef="#ctx0" brushRef="#br3" timeOffset="495439.0364">21140 17277 2386 0,'0'0'333'0,"0"0"-209"15,143-42-15-15,-30 2-12 16,12-1-31-16,-7 2-30 15,-27 10-21-15,-32 10-14 16,-19 8-1-16,-11 3-50 16,-8 5-94-16,-6 0-239 15,-8 3-468-15</inkml:trace>
  <inkml:trace contextRef="#ctx0" brushRef="#br3" timeOffset="495687.4459">21374 17227 2316 0,'0'0'547'0,"0"0"-464"16,0 0 55-16,0 0-54 16,0 0 13-16,-5 97-22 15,5-60-36-15,4-1-20 16,-1 1-10-16,-2-2-7 15,1-9-2-15,0 1-8 16,1-9-71-16,1-5-56 16,11-10-76-16,-4-3-308 0,2 0-433 15</inkml:trace>
  <inkml:trace contextRef="#ctx0" brushRef="#br3" timeOffset="496184.8353">21607 17248 2155 0,'0'0'306'0,"0"0"-60"15,0 0-98-15,0 0-59 16,0 0-21-16,-64 85-34 16,57-51-18-16,4 3-8 0,3-4-7 15,0-4-1-15,0-6 0 16,11-7-32-16,7-9-43 15,5-7-9-15,4-10-26 16,4-17 7-16,3-6 9 16,-2-3 46-16,-6 0 36 15,-3 7 12-15,-5 7 33 16,-9 7 70-16,-3 8 13 16,-5 7-25-16,-1 0-27 15,0 11-17-15,0 17-4 0,0 10 8 16,-7 7-9-1,2 2-27-15,1-1 3 0,2-7-5 16,2-6 1-16,0-10-13 16,8-10 7-16,5-10-7 15,7-3 11-15,3-19 3 16,4-17-6-16,4-22-8 16,-4-1 0-16,-5-9 1 15,-8 1-1-15,-11 12 4 16,-3-2-4-16,-3 12-1 15,-17 9 0-15,-13 16-32 16,-5 4-49-16,-38 15-58 16,11 1-177-16,5 0-545 0</inkml:trace>
  <inkml:trace contextRef="#ctx0" brushRef="#br3" timeOffset="497774.1469">22717 16808 1134 0,'0'0'547'0,"0"0"-226"16,0 0-79-16,0 0-32 16,0 0-84-16,0 0-81 15,61-25-33-15,-16 13-11 0,9-2-1 16,25-3-137-1,-15 4-137-15,-8 2-441 0</inkml:trace>
  <inkml:trace contextRef="#ctx0" brushRef="#br3" timeOffset="497949.665">22722 16997 1737 0,'0'0'330'0,"0"0"-94"15,0 0-36-15,0 0-117 16,0 0-20-16,168-16-62 16,-5-14-1-16,25-6-180 15,-32 4-213-15,-36 7-874 0</inkml:trace>
  <inkml:trace contextRef="#ctx0" brushRef="#br3" timeOffset="498315.6418">23661 16581 2011 0,'0'0'472'0,"0"0"-408"16,-25 99 125-16,16 6-8 16,4 19-85-16,5 7-20 15,1-17-28-15,9-30-24 16,-3-23-11-16,0-19-7 15,-2-9-5-15,0 4-1 16,-1-6-48-16,-2-4-70 16,-2-24-93-16,0-3-167 15,0-14-439-15</inkml:trace>
  <inkml:trace contextRef="#ctx0" brushRef="#br3" timeOffset="498930.9928">23688 16428 1942 0,'0'0'288'15,"161"-12"-146"-15,-1 12 102 16,31 0-103-16,3 0-50 16,-18 3-40-16,-32-3-32 15,-14 0-7-15,-28-3-6 16,-28-5-5-16,-28 2 1 15,-14-1-2-15,-2 0 1 16,-9 2 5-16,-1-1 12 0,-12 4 57 16,-7 2-9-16,-1 0-32 15,1 10-16-15,1 13-17 16,3 14 31-16,1 15 7 16,4 19-8-16,-1 17-1 15,2 16 0-15,0 5-8 16,-3-8-7-16,-2-9-14 15,-2-22 0-15,-1-18 3 16,2-12-4-16,-5-6 0 16,4-1 1-16,-1 1 0 15,0 1 0-15,-3-9 0 16,0-8-1-16,0-3-1 0,0-4 0 16,0-3-11-1,-10-2-3-15,-5 1-4 16,-10-2 7-16,-8 0 1 0,-12 0 11 15,-22-5 1-15,-32 3 0 16,-45-3-1-16,-30 4 0 16,-21 2 0-16,-6 1-2 15,12 2 2-15,14 5 15 16,27-4 14-16,44 2 24 16,37-1 5-16,31-2-19 15,14-2-19-15,4-1-19 16,6 0 0-16,4-3 0 15,7-3-1-15,1 0-3 16,0 0-48-16,11 8-94 16,8 1-91-16,-4-3-392 0</inkml:trace>
  <inkml:trace contextRef="#ctx0" brushRef="#br3" timeOffset="502015.1643">23791 16167 1124 0,'0'0'345'0,"0"0"-157"0,0 0 81 15,0 0-83 1,0 0-80-16,0 0-19 0,96-88-22 16,-61 70-11-16,2 0-11 15,1 1 7-15,-1 1-4 16,-4 1-1-16,-8 6-8 15,-4 6-13-15,-10 3-12 16,-2 0-12-16,-2 20-1 16,-2 11 1-16,-1 8 28 15,-1 1 1-15,-3-1-16 16,0 0-5-16,0-3-8 16,0-3 0-16,0-3 0 15,0-5-79-15,0-4-104 16,-9-5-66-16,1-7-258 15,-3-7-73-15</inkml:trace>
  <inkml:trace contextRef="#ctx0" brushRef="#br3" timeOffset="502204.8559">23840 16286 1430 0,'0'0'380'16,"0"0"-165"-16,0 0 0 15,0 0-101-15,0 0-31 16,0 0-50-16,0 0-20 16,106-13-13-16,-58 6-16 15,25-3-137-15,-13 3-348 16,-8-2-461-16</inkml:trace>
  <inkml:trace contextRef="#ctx0" brushRef="#br3" timeOffset="502698.6526">24356 16131 1181 0,'0'0'306'16,"0"0"16"-16,0 0-78 15,0 0-98-15,0 0-31 16,0 0-36-16,0 0-13 0,-73-35-18 16,57 35-17-16,0 8-3 15,2 4-4-15,1 1-12 16,7 1-10-16,3 0-2 16,3 0 0-16,0-1 0 15,7-3-2-15,11-3-7 16,6-4-3-16,4-3-3 15,0-3-17-15,2-14-4 16,-5-5 9-16,0-9 17 16,-5-2 9-16,-5 0 0 15,-4 4 1-15,-2 5 31 16,-6 12 61-16,-2 7 20 16,-1 5-42-16,0 5-37 0,0 15-21 15,0 13 7-15,0 6 38 16,-1 6-3-16,-2 0-26 15,3-2-14-15,0-4-13 16,0-3 5-16,0-1-6 16,0-7-16-16,0-4-107 15,1-7-203-15,4-10-365 0</inkml:trace>
  <inkml:trace contextRef="#ctx0" brushRef="#br3" timeOffset="503207.2284">24667 16109 895 0,'0'0'603'16,"0"0"-371"-16,0 0 104 0,0 0-129 16,0 0-67-16,0 0-15 15,0 0-50-15,52-73-14 16,-31 68-23-16,1 3-8 15,0 2-9-15,-1 0 3 16,-4 0-15-16,-3 11-3 16,-6 5-5-16,-5 3 6 15,-3 5 5-15,0 3 11 16,-12 1 13-16,-6 0 10 16,-2 1-9-16,0-3-8 15,2 1-11-15,3-3-6 16,3-4 3-16,6-6-9 15,5-4-6-15,1-5 1 0,9-5-1 16,21 0 8 0,23 0 3-16,7-7-11 0,7-1-24 15,23 3-114-15,-26 4-338 16,-9 1-635-16</inkml:trace>
  <inkml:trace contextRef="#ctx0" brushRef="#br3" timeOffset="504210.9038">20598 16791 123 0,'0'0'1632'0,"0"0"-1242"15,0 0-66-15,0 0-125 16,0 0-100-16,0 0-55 16,0 0 35-16,-81 125 16 15,41-47-28-15,7-15-25 16,-3 8-14-16,5-8-7 0,8-15-11 15,4 0-9-15,7-11-1 16,4-9 0-16,5-6-1 16,3-12-59-16,0-7-61 15,11-13-107-15,4-15-123 16,1-6-444-16</inkml:trace>
  <inkml:trace contextRef="#ctx0" brushRef="#br3" timeOffset="504456.1077">20393 16862 1778 0,'0'0'510'15,"0"0"-315"-15,0 0-18 16,0 0-59-16,0 0 55 0,73 105-49 16,-40-60-25-16,4 5-30 15,5 3-8-15,3-2-22 16,-2-2-24-16,5-6-8 15,-5-8-6-15,-1-5 0 16,-9-8-1-16,-11-7-44 16,-6-8-63-16,-11-5-61 15,-10-14-38-15,-14-12-166 16,-5-10-597-16</inkml:trace>
  <inkml:trace contextRef="#ctx0" brushRef="#br3" timeOffset="504741.7497">20671 16687 1237 0,'0'0'373'0,"0"0"7"16,0 0-105-16,0 0-29 15,0 0-58-15,0 0-79 16,0 0-45-16,-112 61 8 15,67-10-6-15,-1 11-14 16,0 1-18-16,4 5-8 16,6 0-17-16,6-3-8 15,8-7 1-15,6-7-2 16,8-13-11-16,6-11-73 0,2-12-101 16,0-19-192-16,5-16-336 15,-2-12-811-15</inkml:trace>
  <inkml:trace contextRef="#ctx0" brushRef="#br3" timeOffset="504987.7722">20213 16604 1827 0,'0'0'364'16,"0"0"-117"-16,0 0-82 15,0 0-116-15,0 0 45 16,55 76 63-16,-18-23-27 0,14 17-42 15,13 16-23-15,10 17-22 16,0 0-1-16,-15-18-19 16,-15-21-11-16,-17-28-11 15,-4-3 8-15,3 2-9 16,3 1-18-16,3 3-85 16,17-24-105-16,-10-8-373 15,-3-7-984-15</inkml:trace>
  <inkml:trace contextRef="#ctx0" brushRef="#br3" timeOffset="505912.7382">24085 16854 130 0,'0'0'1764'0,"0"0"-1460"15,0 0 26-15,0 0-99 16,0 0-92-16,0 0-49 16,-6-2-44-16,6 19-13 15,0 12 37-15,0 7 4 16,0 7-26-16,3 0-20 16,-2 2-13-16,1-4-9 15,1-4-5-15,-2-4-1 16,2-7-10-16,-1-7-50 15,2-6-55-15,8-13-75 0,-3 0-195 16,3-10-408-16</inkml:trace>
  <inkml:trace contextRef="#ctx0" brushRef="#br3" timeOffset="506836.2562">24446 16794 707 0,'0'0'1389'16,"0"0"-1155"-16,0 0 93 16,0 0-140-16,0 0-80 0,0 0-41 15,0 0-26 1,-88 53 14-16,56-17 0 0,1 3-4 16,3 2-10-16,4 0-11 15,9-5-11-15,6-3-11 16,9-3-5-16,0-10-1 15,16-11-1-15,13-8 0 16,10-1-8-16,8-17-3 16,4-10-16-16,0-10-21 15,-6-6-1-15,-7 1 2 16,-13 2 13-16,-9 4 23 16,-12 7 11-16,-4 8-1 15,-7 4 1-15,-16 8 1 16,-3 2 5-16,-4 5-5 0,1 2 5 15,8 0-5-15,5 0 0 16,7 0-1-16,6 2 0 16,3-2-9-16,0 3-5 15,19-3 8-15,8 0 6 16,5 0 0-16,3 0-1 16,-2 0 0-16,-3 0-6 15,-6 0 6-15,-3 0 1 16,-7-3 0-16,-6 3-1 15,-5 0-6-15,-1 3-6 16,-2 11 11-16,0 6 2 16,0 7 14-16,-2 1 2 15,-3 2 0-15,5 1-7 0,0-5-1 16,0-1-7-16,5-6 0 16,7-8 0-16,1-8 0 15,2-3 11-15,2-6-1 16,-1-18-11-16,4-8-13 15,-5-7-10-15,-1 2 2 16,-3-1 8-16,-1 5 3 16,-2 5 9-16,1 6 1 15,-2 5 1-15,2 5-1 16,0 2-1-16,-1 6-5 16,2 2 4-16,-1 2-8 15,0 0-2-15,0 7 4 16,0 10 8-16,-2 4 1 0,-2 4 17 15,-1 5 4 1,-2 0 6-16,1 1-5 0,1-2-1 16,-2-2-5-16,5-2-1 15,-1-6-1-15,2-5-3 16,0-2-1-16,1-6-11 16,3-4 11-16,6-2 2 15,4 0 5-15,4-14-1 16,4-4-11-16,0-8 3 15,-3-4-3-15,-5-6 0 16,-6-5-5-16,-7-3 5 16,-9 2-5-16,-1 5-1 15,-31 8-13-15,-92 26-76 16,5 3-125-16,-30 3-806 0</inkml:trace>
  <inkml:trace contextRef="#ctx0" brushRef="#br3" timeOffset="512606.487">14034 15652 1121 0,'0'0'359'16,"0"0"-127"-16,0 0-6 15,0 0-25-15,0 0-56 16,0 0-50-16,-19 46 29 16,21 34 49-16,15 39-37 15,2 11-27-15,0-2-30 16,-1-19-24-16,-6-23-16 15,-2-15-16-15,0-15-5 16,-4-13-11-16,-1-7-5 16,0 3-1-16,-1-2-1 15,-1-3-12-15,0-10-42 16,-2-15-43-16,-1-9-46 0,0-29-121 16,0-12-301-16,0-7-381 15</inkml:trace>
  <inkml:trace contextRef="#ctx0" brushRef="#br3" timeOffset="513344.0618">13924 15693 1758 0,'0'0'242'0,"129"-47"-174"15,3 14 25-15,26-1 35 0,8 7-28 16,-5 5-10 0,-12 5-17-16,3 1-18 0,3 0-13 15,7-2-8-15,3 2-18 16,-1 1-8-16,0-1-8 16,-2 0 0-16,-11 2 1 15,-9-3 0-15,-13 3 0 16,-16 0 0-16,-26 5 5 15,-23 2-6-15,-21 1-1 16,-14 2 1-16,0 0 13 16,-7-2 16-16,-2 4 23 15,-8-1 14-15,-2 2-14 0,-1 0-12 16,0 1-10 0,1 0-9-16,1 0-4 0,-1 0-4 15,5 2-3-15,0 14-8 16,4 6 7-16,4 12 4 15,1 10 17-15,6 8 9 16,7 20 5-16,4 17-16 16,2 17-16-16,-4 7 2 15,-10-6-8-15,-10-13 4 16,-8-22-4-16,-7-16 2 16,-4-13-1-16,0-7-5 15,-4 6 4-15,-8 6 3 16,-6 5-9-16,-3-7 1 15,-4-2 5-15,-7-5-4 0,-3-3-1 16,-7-5 0 0,-10-5 0-16,-23-1-1 0,-28-3 0 15,-45-7-1-15,-33-5-8 16,-24-7 9-16,-21-3-1 16,-9 0-7-16,-15 0 7 15,-3 0 1-15,17 0 0 16,39 1 1-16,55 8-1 15,52-6 2-15,41 1 20 16,25-1-1-16,9-3-14 16,5 0-6-16,3 0-1 15,7 0 0-15,0 0-35 16,12-29-52-16,4-2-136 16,-3-7-489-16</inkml:trace>
  <inkml:trace contextRef="#ctx0" brushRef="#br3" timeOffset="513899.422">14156 15161 1265 0,'0'0'282'16,"0"0"-89"-16,0 0 120 15,-48-75-44-15,40 62-3 0,4 6-37 16,1 4-64-16,3 3-68 15,0 2-25-15,0 17-29 16,6 15 19-16,14 11 11 16,6 8 6-16,4 7-35 15,7 0-1-15,-3-2-23 16,-1-4-11-16,-6-5-8 16,-2-7 1-16,-8-8-2 15,-7-8-63-15,-6-7-59 16,-4-9-45-16,-14-10-47 15,-10-10-168-15,-4-13-497 0</inkml:trace>
  <inkml:trace contextRef="#ctx0" brushRef="#br3" timeOffset="514252.0512">14075 15148 992 0,'0'0'994'0,"0"0"-768"15,0 0-1-15,0 0-67 16,0 0-18-16,0 0-31 16,-94 56-38-16,75-34-14 15,2-3-16-15,1-2-14 0,5-4-10 16,4-5-11 0,4-3-5-16,3-5 0 15,0-3 17-15,3-17 3 0,12-12-14 16,4-4-6-1,8-3 0-15,1 2 5 0,0 11 0 16,5 7 8-16,2 9 2 16,2 10-1-16,5 0 2 15,9 20 1-15,2 10-5 16,2 8-4-16,-3 4-3 16,2 6-5-16,-5 3-1 15,1 20-41-15,-13-13-206 16,-21-12-985-16</inkml:trace>
  <inkml:trace contextRef="#ctx0" brushRef="#br3" timeOffset="516684.4535">2997 13254 1129 0,'0'0'133'0,"0"0"-98"16,0 0-6-16,-108-32 59 15,70 22 27-15,-2-1 3 16,2-1 41-16,2 2-43 16,-1 2-36-16,1 1-1 15,2 2-18-15,-3 1 2 16,-6 3-21-16,-1 1-3 16,-6 0-12-16,-6 5-2 0,-17 8 5 15,-19 6-2 1,4 0-4-16,8 0-2 0,9-2 3 15,13-2 2-15,-3 4 9 16,-9 1-2-16,5 1-10 16,3-3 13-16,-1 1-12 15,5 0-10-15,1 1-6 16,1-1 5-16,5 0-1 16,2 2 0-16,6 4-1 15,1 3-3-15,0 8-1 16,0 3-8-16,2 10 2 15,-2 12-1-15,5 2-1 16,7 2 2-16,0 4 4 0,12-12-5 16,-1 9 7-16,5-6-7 15,4 0 5-15,4-2 0 16,3-1 3-16,3 2-8 16,0 0 7-16,9 2-2 15,12 1 7-15,5-1 7 16,6 1-10-16,6 0-8 15,6 0 4-15,4 1 12 16,4-2-8-16,9-3 9 16,18 2-8-16,26-5 1 15,28-5-3-15,13-14 4 16,4-16 11-16,1-15-4 0,-11-5-20 16,-1-2 12-1,-2-12-1-15,-9-3-10 0,-5-4 8 16,-7-4-1-16,-13-7 4 15,-12-9-11-15,-15 1 11 16,-19 3-11-16,-11 3 6 16,0-1 2-16,5-3-3 15,6-3 0-15,2-1-5 16,-8 3 5-16,-10 0-6 16,-6 4 9-16,-7-3 5 15,-4-4-4-15,-3-6 5 16,-1-17 3-16,-1-17-12 15,-7 2-6-15,0 9 0 16,-8 9 7-16,-4 13-1 16,0-11 0-16,0-6-5 0,-12-1 8 15,-7-1-3 1,-11 0-4-16,-6 1 8 0,-10 2-4 16,-9 4 0-16,-6 1-5 15,-2 5 5-15,-3 5 1 16,4 7-7-16,1 5 1 15,1 7 6-15,4 5-5 16,4 4-2-16,-1 5 2 16,2 3-1-16,5 4 0 15,0 4 1-15,-1 3-1 16,0 3 0-16,-4 0-1 16,-3 0 0-16,-1 14-1 15,-5 3-3-15,-4 7 4 0,-2 6 0 16,-2 3 1-16,2 2-1 15,5 3-10-15,9 3-35 16,12 3-65-16,7 29-59 16,11-9-288-16,8-6-306 0</inkml:trace>
  <inkml:trace contextRef="#ctx0" brushRef="#br3" timeOffset="580299.9147">4016 9019 758 0,'161'9'0'16,"-1"2"-202"-16,-65-4 52 16,-25 3-9-16</inkml:trace>
  <inkml:trace contextRef="#ctx0" brushRef="#br3" timeOffset="580407.7806">4691 9166 476 0,'0'0'228'0,"0"0"-98"15,0 0-130-15,0 0-91 16,0 0-264-16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5T07:58:08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1854 13730 337 0,'0'0'75'0,"0"0"-42"16,-104 68-33-16,68-41-49 0</inkml:trace>
  <inkml:trace contextRef="#ctx0" brushRef="#br0" timeOffset="2136.4208">1141 14545 1428 0,'0'0'160'0,"41"-79"-128"0,17-11-19 15,43-51 0-15,26-32 35 16,25-14 37-16,11 2-24 16,1 17-8-16,-2 9-9 15,-8 17-22-15,-21 22-12 16,-35 33-10-16,-31 29 1 0,-26 27 0 16,-16 16-1-1,-4 5 2-15,-12 10-2 16,-9 3-16-16,-18 39 16 0,-36 37 1 15,-22 35-1-15,-10 19-18 16,-8 0 4-16,6-5-14 16,6-10-16-16,-5 6-89 15,2 2-24-15,5-1-35 16,1-1 8-16,7-4 26 16,11-3 90-16,8-10 61 15,12-9 7-15,11-24 17 16,16-19 18-16,8-18 37 15,6-11-5-15,0-4-34 16,14-5-15-16,13-10-1 16,7-7 32-16,20-43 48 0,25-44 46 15,37-55-11 1,27-35 6-16,14-18-16 0,4-3-34 16,-3 21-21-16,-3 7-26 15,-1 14-11-15,-10 25-10 16,-20 29-4-16,-32 32-8 15,-30 31-8-15,-28 23-13 16,-20 16-75-16,-14 25-103 16,-25 53 9-16,-55 57 11 15,-2-6-145-15,-7-2-412 0</inkml:trace>
  <inkml:trace contextRef="#ctx0" brushRef="#br0" timeOffset="2594.5052">2141 14825 871 0,'0'0'121'0,"0"0"-82"0,0 0-29 16,-14 72-10-16,46-72 51 16,12-17 128-16,16-29-10 15,22-37-27-15,21-42-34 16,15-31 29-16,7-12-24 16,2 8-15-16,2 19-38 15,0 18-22-15,-4 19-23 16,-7 19-13-16,-27 25-1 15,-25 23-1-15,-26 13 0 16,-18 14 0-16,-5 6-29 16,-8 4-64-16,-9 28-30 15,-30 47 57-15,-40 44-48 16,-23 29-90-16,-11 11 53 0,2-3 98 16,16-12 40-16,4 2 13 15,12-7 0-15,12-14 36 16,16-31 43-16,18-28 62 15,14-28 14-15,10-15-57 16,2-8-57-16,18-7-32 16,13-8-8-16,20-33 40 15,31-49 72-15,34-54-10 16,27-32-31-16,9-13 9 16,-4 16-5-16,-15 30-35 0,-11 14-28 15,-9 21-11 1,-13 20-2-16,-25 23 0 0,-13 13-114 15,-28 19-237-15,-20 12-874 16</inkml:trace>
  <inkml:trace contextRef="#ctx0" brushRef="#br0" timeOffset="2986.9263">5472 14327 540 0,'0'0'0'16,"0"0"-156"-16,-4 86 18 15,0-52-9-15,1-2 147 16,-4 11 43-16,-3-10-26 0,0-5-17 0</inkml:trace>
  <inkml:trace contextRef="#ctx0" brushRef="#br0" timeOffset="3314.1082">4930 14704 1166 0,'0'0'139'16,"0"0"-103"-16,0 0-19 0,0 0 83 15,0 0 28 1,0 0-72-16,0 0-37 16,6-2 13-16,34-9 57 0,32-10 16 15,34-26 8 1,43-33-11-16,30-24-3 0,19-15-32 15,-1-8-35-15,-10 1-14 16,-5 0-6-16,-14 5-11 16,-11 14 0-16,-20 17 5 15,-33 28-4-15,-32 23-2 16,-29 20-40-16,-19 13-52 16,-11 6-42-16,-13 12-94 15,-40 59 36-15,-17-1-177 16,-11 7-394-16</inkml:trace>
  <inkml:trace contextRef="#ctx0" brushRef="#br0" timeOffset="3578.8175">5846 14809 1375 0,'0'0'168'0,"0"0"-146"16,0 0-22-16,0 0 0 15,116-16 88-15,-17-47 39 16,35-22-2-16,12-17-62 15,6-2-25-15,0 3-2 16,-7 6 4-16,12 6 0 16,-2 5-24-16,-6 9-7 15,-7 9-8-15,-14 3 0 16,-4 2 0-16,-11 6 6 16,-10 6-6-16,-24 11 4 15,-19 13-5-15,-23 10-75 0,-16 15-122 16,-9 0-113-16,-12 8-233 15</inkml:trace>
  <inkml:trace contextRef="#ctx0" brushRef="#br0" timeOffset="3855.8677">6857 14867 1485 0,'0'0'194'0,"0"0"-151"16,0 0-42-16,0 0-1 15,141 13 79-15,-3-91 78 16,20-25-25-16,14-18-41 16,-1-5-4-16,-8 14-16 0,14 3-19 15,7 10-31-15,-5 9-21 16,-9 8 0-16,-14 10 1 16,-20 9-1-16,-9 9 1 15,-18 12 0-15,-24 10-1 16,-26 14-37-16,-20 9-55 15,-14 9-82-15,-21 14-131 16,-4 11-200-16,-8 10-441 0</inkml:trace>
  <inkml:trace contextRef="#ctx0" brushRef="#br0" timeOffset="4118.8888">8208 14829 1729 0,'0'0'202'0,"0"0"-202"15,84-8 0-15,5-30 0 16,38-27 62-16,19-21 31 16,5-10-13-16,-1-1-15 15,-4 15 7-15,7 5-26 16,10 11-25-16,2 6-21 16,2 4-1-16,-7 5 0 15,-7 5 1-15,-3 7 0 16,-7 2-6-16,-7-2-16 15,-10 2-32-15,-8 0-33 16,-28 7-51-16,-19 2-118 0,-28 9-221 16,-24 8-359-16</inkml:trace>
  <inkml:trace contextRef="#ctx0" brushRef="#br0" timeOffset="4397.372">9815 14638 1672 0,'0'0'190'16,"0"0"-146"-16,0 0-44 15,0 0 0-15,124 17 13 16,13-100 64-16,37-32 27 16,31-28-12-16,8-6-21 15,-3 10-17-15,8 5-22 16,-2 8-23-16,-1 8-2 0,4 9-6 15,-13 8 9-15,-14 9-10 16,-23 7-1-16,-27 13-23 16,-34 21-47-16,-34 19-50 15,-29 22-92-15,-24 10-120 16,-18 8-367-16</inkml:trace>
  <inkml:trace contextRef="#ctx0" brushRef="#br0" timeOffset="4667.6836">11154 14616 1751 0,'0'0'214'0,"0"0"-198"0,0 0-16 16,117 9-8 0,15-79 8-16,38-27 29 0,23-20 39 15,1-3-1-15,-10 14-11 16,1 5-33-16,-4 4-21 15,5 9 13-15,1 9-5 16,-2 8-8-16,-15 13-1 16,-21 13 0-16,-22 11-1 15,-37 12-52-15,-25 10-17 16,-28 9-60-16,-24 7-83 16,-8 15-139-16,-5 7-458 0</inkml:trace>
  <inkml:trace contextRef="#ctx0" brushRef="#br0" timeOffset="4914.0214">12243 14886 1324 0,'0'0'402'0,"-57"72"-278"16,53-51-96-16,8-12-27 16,58-21-1-16,49-57 60 15,58-52 26-15,38-36 26 16,26-17-22-16,-3 6-9 15,-12 24-32-15,2 12-21 16,-11 13-16-16,-6 18-3 16,-6 21-8-16,-27 24-1 0,-25 22-7 15,-44 20-52 1,-40 14-82-16,-31 27-95 0,-24 9-121 16,-6 8-328-16</inkml:trace>
  <inkml:trace contextRef="#ctx0" brushRef="#br0" timeOffset="5168.4353">13329 15173 1585 0,'0'0'236'0,"0"0"-177"16,-54 89-56-16,60-85 8 16,58-23-11-16,56-62 72 15,63-60 32-15,44-32 5 16,29-21-19-16,5 9-16 15,-15 28-13-15,1 18-9 0,-16 19-25 16,-7 18-17-16,-17 16 2 16,-27 15-12-16,-26 13-12 15,-42 17-38-15,-36 14-35 16,-32 13-50-16,-27 14-67 16,-12 5-150-16,-5 16-571 0</inkml:trace>
  <inkml:trace contextRef="#ctx0" brushRef="#br0" timeOffset="5412.1453">14651 15109 1463 0,'0'0'370'0,"0"0"-283"0,0 0-87 16,179-16-13-16,-10-73 13 15,36-32 65-15,22-23 24 16,-4 3-2-16,-20 21 3 15,-9 9-50-15,-18 14-27 16,-9 10-12-16,-17 12 0 16,-15 12-1-16,-20 15-22 15,-33 15-92-15,-30 15-65 16,-34 13-54-16,-18 5-107 16,-10 0-917-16</inkml:trace>
  <inkml:trace contextRef="#ctx0" brushRef="#br0" timeOffset="5642.1109">15623 14875 1497 0,'0'0'190'0,"0"0"-145"16,0 0-44-16,112-34 8 16,25-47 72-16,36-28 45 15,20-22 11-15,8-9-34 16,-5 6-30-16,2 6-7 15,-9 10-23-15,-14 13-28 16,-28 15-6-16,-22 14-9 16,-32 22-29-16,-32 17-51 15,-25 11-70-15,-21 11-118 16,-15 8-260-16</inkml:trace>
  <inkml:trace contextRef="#ctx0" brushRef="#br0" timeOffset="5899.1968">16190 14691 65 0,'0'0'1584'0,"0"0"-1416"16,79-17-144-16,28-39-18 16,61-43 46-16,33-23 52 15,8-7 9-15,-8 7-27 16,-31 29-23-16,-15 12-26 15,-18 17-15-15,-20 14-14 16,-34 14-8-16,-24 16-1 16,-25 9-77-16,-16 11-49 0,-9 0-81 15,-14 22-167-15,-17 4 77 16,-8 7-253-16</inkml:trace>
  <inkml:trace contextRef="#ctx0" brushRef="#br0" timeOffset="6134.2016">17100 14558 1122 0,'0'0'580'16,"0"0"-521"-16,0 0-42 0,104-36 78 16,-31-3 40-1,21-19-7-15,-6-1-25 0,-7 7-11 16,-10 7-54-16,-20 14-27 15,3-3-10-15,-1 3-1 16,-15 7-38-16,-15 9-93 16,-23 6-181-16,0 4-80 15,-16 3-867-15</inkml:trace>
  <inkml:trace contextRef="#ctx0" brushRef="#br0" timeOffset="7360.0556">18967 13764 1430 0,'0'0'182'0,"0"0"-143"0,0 0-32 15,0 0 5-15,0 0-6 16,106-71-6-16,-81 55 1 15,0 4-1-15,0 1-33 16,-8 5-139-16,-7 4-163 0</inkml:trace>
  <inkml:trace contextRef="#ctx0" brushRef="#br0" timeOffset="7534.1005">18997 14016 1408 0,'0'0'237'0,"0"0"-177"16,0 0 13-16,0 0 22 16,84-73-32-16,-50 36-34 15,2-3-29-15,-3 4 0 16,-6-6-174-16,-10 9-187 16,-12 8-768-16</inkml:trace>
  <inkml:trace contextRef="#ctx0" brushRef="#br0" timeOffset="7850.8748">18723 13682 1731 0,'0'0'217'0,"0"0"-144"16,0 0 10-16,0 0-25 15,0 0-2-15,-68 87 6 16,53-37-7-16,-2 7 0 16,7 5-6-16,3-5 1 15,7-6-5-15,0-8-16 16,11-12-14-16,10-8-6 16,9-9-8-16,6-9 1 15,8-5 5-15,8-12-7 0,9-12-10 16,20-12-78-16,29-11-28 15,30-7-32-15,-19 9-239 16,-21 9-598-16</inkml:trace>
  <inkml:trace contextRef="#ctx0" brushRef="#br0" timeOffset="8404.869">19819 13314 1787 0,'0'0'225'16,"0"0"-172"-16,-7 92-36 16,7-40 84-16,14 2-5 15,6 2-27-15,7-3-30 16,1-3-29-16,2-5-8 16,-3-2 6-16,-1-9-8 15,-6-5-28-15,-7-5-69 16,-8-14-82-16,-5-7-60 0,-5-3 36 15,-17-17-35-15,-9-13 80 16,-7-11 88-16,-5-9 70 16,1-6 46-16,2-2 63 15,7 2 113-15,8 3-51 16,12 7-9-16,10 7-1 16,3 6-70-16,10 8-36 15,10 9-12-15,6 6-16 16,1 9-8-16,-2 1-3 15,-4 6-1-15,-6 15-3 16,-6 8-6-16,-6 5-5 0,-3 7-1 16,-3 1-13-1,-15 1-49-15,-7-4-37 0,-20-2-167 16,6-11-220-16,5-13-711 0</inkml:trace>
  <inkml:trace contextRef="#ctx0" brushRef="#br0" timeOffset="8634.8261">19785 13004 2013 0,'0'0'256'0,"0"0"-187"16,0 0-52-16,0 0 20 15,0 0 15-15,71 85 29 0,-37-36-18 16,1 6-35-16,-4 1-15 15,-1 2-7-15,-2-2-6 16,-4-1-28-16,-4-7-106 16,3-2-101-16,-9-12-352 15,-5-14-439-15</inkml:trace>
  <inkml:trace contextRef="#ctx0" brushRef="#br0" timeOffset="9636.2034">20129 13304 1787 0,'0'0'234'0,"0"0"-177"15,0 0-14-15,0 0 44 16,0 0-33-16,0 0-33 16,91-49-18-16,-70 38 3 15,-2 1-6-15,-5 1 0 16,-8-1-6-16,-2 0 3 15,-4-2 2-15,0 1 1 16,-10 0 0-16,-5 2 0 16,-6 4-1-16,-4 5 0 15,-3 0-1-15,-8 14 2 16,3 11-1-16,0 9 1 16,6 4 1-16,9-1 7 15,11 1 6-15,7-6-4 16,8-3-9-16,18-5 0 15,13-9 0-15,6-8 0 0,11-7 1 16,7-14-2-16,4-18 0 16,3-10-36-16,-5-11-5 15,-5-2-12-15,-16 2-61 16,-17 2-48-16,-13 5 66 16,-14 10 69-16,-7 8 27 15,-14 8 58-15,-6 9 58 16,2 5 5-16,0 6-37 15,2 0-31-15,4 17-26 16,1 6-9-16,4 10 0 16,1 6 10-16,4 3-2 15,4 0-5-15,4-2-6 16,1-5-3-16,0-4 0 0,0-8-11 16,6-8 1-1,5-8-1-15,2-7-1 0,-1 0-14 16,4-17-23-16,-2-9-6 15,0-8-6-15,-4-3 0 16,-4-1 14-16,-3 4 16 16,-2 5 13-16,-1 9 6 15,0 6 0-15,0 11 13 16,0 3 34-16,0 3-7 16,6 17-24-16,5 7-2 15,3 4 6-15,4 2-6 16,3-6-8-16,-4-6-5 0,5-8 0 15,-1-9 1-15,-2-4-2 16,2-13-10-16,-4-15-45 16,2-10-32-16,-8-9-60 15,0-3-22-15,-9-1 50 16,-2 3 57-16,0 7 46 16,-8 11 16-16,-5 10 57 15,1 14 104-15,0 6-48 16,3 3-36-16,6 14-24 15,3 9-6-15,0 1 1 16,4 1 0-16,11-3-20 16,2-3-13-16,4-5-4 15,-4-3-4-15,5-3-6 0,-3-2 1 16,-4-1-1 0,-2-2 0-16,-2 5 0 0,-4-2 0 15,-5 7-1-15,-2 2 2 16,0 6-1-16,-9 1 0 15,-9 1 0-15,-5 1 0 16,-2-4-1-16,0-3-18 16,1-7-52-16,3-13-94 15,6-6-143-15,9-14-584 0</inkml:trace>
  <inkml:trace contextRef="#ctx0" brushRef="#br0" timeOffset="10071.9839">20927 12937 1787 0,'0'0'209'16,"0"0"-164"-16,0 0-39 16,0 0-3-16,0 0 4 15,0 0 15-15,0 0-2 16,57 2-9-16,-50-10-9 15,-7-1 4-15,0 1-6 16,-1-1-1-16,-11-2-11 16,-5 3-1-16,0 3 12 15,2 4 1-15,0 1 21 16,3 0 26-16,4 11 18 16,2 9 0-16,2 8-1 15,4 5 3-15,0 4 19 16,7 2-7-16,7-3-11 0,2-5-11 15,2-8-12-15,3-6-7 16,3-7-2-16,-2-8-6 16,4-2-1-16,1-12-3 15,1-10-2-15,-3-5-10 16,0-3-7-16,-5 2-6 16,-4 4-1-16,-8 7-25 15,-7 10-56-15,-13 11-113 16,-16 14-327-16,-8 3-1485 0</inkml:trace>
  <inkml:trace contextRef="#ctx0" brushRef="#br0" timeOffset="11244.842">21601 12559 1113 0,'0'0'308'0,"0"0"-226"16,0 0-13-16,0 0 38 16,-92 22-8-16,77-2 3 15,3 1 2-15,8-1-20 16,4 0-36-16,0-5-23 0,17-2-6 15,6-6 2 1,7-3 6-16,3-3-4 0,4 1 2 16,-2-2-14-16,0 1-11 15,-8 3 2-15,-4 1-1 16,-9 3 0-16,-6 5 1 16,-8 5 7-16,0 6-8 15,-19 6 9-15,-7 2-9 16,-7 0 7-16,-6-3-8 15,3-7 1-15,3-5-1 16,7-11-45-16,12-14-96 16,8-15-350-16,6-8-406 0</inkml:trace>
  <inkml:trace contextRef="#ctx0" brushRef="#br0" timeOffset="11611.0674">21810 12523 1491 0,'0'0'184'16,"0"0"-143"-16,0 0-25 15,0 0 10-15,0 0 25 16,0 0-7-16,0 0-21 16,86 19-12-16,-62-21-3 15,-4-9-2-15,-4-3-6 16,-4 0-10-16,-7-2-3 0,-5 1 12 15,0 0 0-15,-5 1 1 16,-10 4 0-16,-6 7 29 16,1 3 36-16,-1 0-10 15,-2 3-2-15,4 13 15 16,6 7-3-16,6 5-14 16,7 7-6-16,2 6-2 15,16 2-9-15,7 0-16 16,4-3-16-16,2-5 0 15,3-8-2-15,1-10-38 16,15-17-110-16,-11-10-176 16,-6-13-520-16</inkml:trace>
  <inkml:trace contextRef="#ctx0" brushRef="#br0" timeOffset="11995.1202">22077 12391 1485 0,'0'0'173'0,"0"0"-135"15,0 0-17-15,0 0 8 16,0 0-13-16,0 0-9 16,0 0 14-16,42 64-2 15,-30-68 7-15,-3-8 9 16,-3-2-22-16,-5-3-4 15,-1 0-8-15,0 1 5 16,-4 2-5-16,-8 4 6 0,-3 5 3 16,1 3 101-16,-2 2-31 15,1 4-21-15,0 14-10 16,3 5 35-16,2 9 3 16,4 2-17-16,4 6 22 15,2-2-31-15,0-4-22 16,14-5-26-16,8-10-5 15,11-9-8-15,12-10 0 16,8-3-70-16,31-40-119 16,-9 1-142-16,-11-1-585 0</inkml:trace>
  <inkml:trace contextRef="#ctx0" brushRef="#br0" timeOffset="12363.4209">22669 12105 1854 0,'0'0'208'15,"0"0"-158"-15,0 0-22 16,0 0 34-16,17 80-11 16,-7-56-22-16,2-3-16 15,-5 0-6-15,-3-6-1 16,-1-3-5-16,-2-7 5 15,-1-5 3-15,0 0 6 16,0-12-3-16,-8-15-12 0,-2-10 0 16,1-3 0-16,6-4 0 15,3 6 0-15,0 8 33 16,5 9 13-16,11 9 9 16,4 12-15-16,2 0 19 15,5 19-7-15,-1 8-19 16,1 5-15-16,0 2-11 15,0-1-7-15,-4-4-38 16,4-2-110-16,-4-9-146 16,-8-12-505-16</inkml:trace>
  <inkml:trace contextRef="#ctx0" brushRef="#br0" timeOffset="12707.8538">22963 12012 1618 0,'0'0'190'0,"0"0"-148"0,0 0-5 15,0 0 22-15,0 0-18 16,0 0-1-16,0 0-6 16,99 36-13-16,-80-50-14 15,-5-6-7-15,-6-1-6 16,-8 0-7-16,0 1-4 15,-7 1-3-15,-8 7 12 16,-6 4 8-16,0 6 90 16,0 2-27-16,1 5 12 15,3 14 16-15,4 5-7 0,7 6-18 16,4 3-3-16,2 3-24 16,10-1-21-16,13-5-11 15,4-2-7-15,6-7 0 16,12-8-119-16,-8-5-104 15,-8-8-382-15</inkml:trace>
  <inkml:trace contextRef="#ctx0" brushRef="#br0" timeOffset="13322.411">23203 11893 1813 0,'0'0'239'0,"0"0"-183"0,0 0-33 15,0 0 38-15,0 0 57 16,0 0-33-16,0 0-16 16,28 57-18-16,-28-24-24 15,0 6-8-15,0-3-12 16,-4-4 2-16,-2-8-8 16,2-8-1-16,4-14 0 15,0-2-49-15,0-20-64 16,4-17 10-16,10-9 23 15,1-4 10-15,1-3 31 0,-2 6 25 16,0 6 13 0,-5 7 1-16,-3 10 14 0,-4 12 55 15,-2 7 50-15,0 5 4 16,0 0-12-16,0 15-74 16,0 7-26-16,0 6 10 15,4 2 10-15,2-1-16 16,4-3 3-16,5-6-11 15,2-9-1-15,4-5-4 16,2-6 10-16,3-7 5 16,0-14-17-16,-4-7-12 15,-5-6-40-15,-6-7-29 16,-8-5-18-16,-3-4 19 16,-3-2 25-16,-15 2 21 15,-1 2 25-15,2 12 9 0,2 9 36 16,4 10 87-1,3 10 45-15,4 4-28 0,4 3-74 16,0 3-36-16,0 17-17 16,7 11 2-16,11 10 21 15,5 7 1-15,3-1-8 16,3-1-14-16,-3-5-8 16,0-4-6-16,-2-6-1 15,-6-4-21-15,-7-2-75 16,-6-5-214-16,-5-9-375 0</inkml:trace>
  <inkml:trace contextRef="#ctx0" brushRef="#br0" timeOffset="13490.2254">23414 11851 2022 0,'0'0'334'0,"0"0"-239"16,0 0-13-16,35-90 16 15,3 39-34-15,11 0-39 16,27 0-25-16,-10 14-159 16,-16 17-383-16</inkml:trace>
  <inkml:trace contextRef="#ctx0" brushRef="#br0" timeOffset="14007.3795">23167 12942 1098 0,'0'0'260'15,"0"0"-106"-15,0 0 85 16,0 0 23-16,0 0-93 16,0 0-85-16,-83 2-33 0,62 22 3 15,3 3 1-15,3 0 3 16,9-3-18-16,5-9-23 15,1-4-11-15,7-7-6 16,16-4 1-16,5 0 11 16,5-3 0-16,1-7-6 15,1 1-6-15,-4 1 1 16,-6 5 0-16,-4 3-1 16,-10 0-1-16,-2 0-5 15,-9 5 5-15,0 9 1 16,-11 8 6-16,-11 6-4 15,-8 3 4-15,-6 2-6 16,-4-4 1-16,2-7-1 0,1-9-72 16,1-21-42-16,10-16-123 15,9-12-546-15</inkml:trace>
  <inkml:trace contextRef="#ctx0" brushRef="#br0" timeOffset="14211.1067">23184 12584 2054 0,'0'0'285'16,"0"0"-169"-16,0 0 62 0,0 0-82 15,0 0-63 1,0 0-18-16,0 0 20 0,60 78-8 16,-30-40-16-16,2 5-10 15,3 0-1-15,0-1-44 16,10 6-163-16,-9-11-172 15,-8-11-511-15</inkml:trace>
  <inkml:trace contextRef="#ctx0" brushRef="#br0" timeOffset="14376.7448">23505 12780 1962 0,'0'0'251'0,"0"0"-176"0,0 0-9 16,0 0 36-1,0 0-22-15,58 78-47 0,-37-53-23 16,0 2-10-16,-4 4-86 16,-6-4-173-16,-4-11-613 0</inkml:trace>
  <inkml:trace contextRef="#ctx0" brushRef="#br0" timeOffset="14523.6912">23472 12504 1300 0,'0'0'180'0,"0"0"-180"15,0 0-19-15,117 39-70 16,-67-22-173-16,-3-4-371 0</inkml:trace>
  <inkml:trace contextRef="#ctx0" brushRef="#br0" timeOffset="15184.8924">23753 12537 1614 0,'0'0'223'0,"0"0"-72"16,0 0 51-16,-87 90-83 16,70-53 2-16,5 1 5 15,8 3-47-15,4-4-31 16,0-3-24-16,9-7-14 0,9-7-9 15,0-9 1 1,6-11-2-16,2 0-1 0,1-18-42 16,-1-14-28-16,-6-7 14 15,-8-11 7-15,-10-4 2 16,-4-18 24-16,-30-14 14 16,-6 4 10-16,-2 11 0 15,3 13 1-15,8 20 67 16,1 3 6-16,4 4 26 15,9 14-10-15,8 13-10 16,7 4-35-16,0 9-27 16,7 21-11-16,16 12 1 15,7 11 4-15,8 4-12 16,4-2 8-16,4-4-7 16,1-5-1-16,3-10-2 0,1-10-4 15,-6-9-34-15,-3-14-45 16,-8-3-33-16,-13-14 15 15,-7-12-22-15,-13-9 63 16,-1-8 33-16,-4-1 23 16,-12 1 6-16,-2 4 19 15,-1 12 77-15,0 10 34 16,2 11 11-16,0 6-53 16,4 16-46-16,2 16-12 15,4 12 9-15,7 9 1 16,0 4-7-16,15 1 9 15,10-8-3-15,6-8-6 16,7-12-12-16,6-12-6 0,8-13-3 16,5-5 1-1,5-24 2-15,4-17-6 0,1-11-3 16,-2-7-4-16,-5-8-2 16,-11-2-69-16,-22-24-124 15,-16 17-382-15,-11 12-1656 0</inkml:trace>
  <inkml:trace contextRef="#ctx0" brushRef="#br0" timeOffset="16289.1868">6210 14457 323 0,'0'0'0'0</inkml:trace>
  <inkml:trace contextRef="#ctx0" brushRef="#br0" timeOffset="27260.444">6441 14109 421 0,'0'0'101'0,"0"0"20"16,0 0 64-16,-100-50-41 16,31 50-77-16,-22 34-24 15,-28 36 11-15,-9 22-21 16,4 14-3-16,12 3-15 16,26-9 7-16,14-8-6 15,23-22-6-15,18-19-9 16,13-22 0-16,14-14 1 15,4-9-2-15,4-6 1 16,33-25 8-16,26-46 1 0,44-41-10 16,15-20 1-1,0-4-1-15,-17 13-12 0,-23 26-17 16,-27 19 8-16,-18 25 9 16,-20 22 12-16,-11 11 0 15,-6 9 0-15,-6 8 32 16,-25 3 3-16,-17 20-25 15,-28 27-10-15,-29 24 0 16,-26 30 9-16,0 10-3 16,13-4 10-16,33-20-3 15,33-31 1-15,20-19-1 16,10-14-7-16,11-6-4 16,10-10-2-16,1-7 0 15,30-29 0-15,32-44 6 0,35-39-4 16,21-17-2-16,9-3 0 15,-9 12-1-15,-22 20 0 16,-22 20 0-16,-28 21 0 16,-19 25 0-16,-14 18 1 15,-11 10 0-15,-2 6 10 16,-37 33 43-16,-45 40-37 16,-42 36-15-16,-22 20 8 15,-2 16-9-15,11-5 0 16,26-14 0-16,18-12 1 15,25-34 0-15,28-32-1 0,25-23 0 16,15-24 0-16,15-1-7 16,35-35 1-16,41-41 6 15,44-42 9-15,17-15-8 16,2 0 0-16,-23 24-1 16,-35 38 0-16,-28 21 0 15,-26 21 0-15,-17 14 0 16,-4 8 0-16,-15 7-1 15,-6 26-12-15,-36 45 13 16,-46 40 1-16,-22 23 0 16,-12 8 5-16,7-10-5 15,22-19 8-15,22-24-3 16,29-26-6-16,19-26 10 0,17-21-10 16,9-11-1-1,39-15 1-15,40-51 0 0,42-45 2 16,13-26 5-16,0-12-7 15,-18 11 1-15,-23 22-1 16,-19 24 0-16,-20 24 1 16,-24 26 5-16,-14 16 7 15,-7 9-3-15,-15 9-10 16,-3 3 1-16,-30 42 30 16,-39 35-21-16,-30 42-1 15,-13 19-8-15,-5 5 6 16,7-6-7-16,16-23 6 15,20-24-6-15,27-29 0 16,28-28-1-16,19-26 1 16,9-7-3-16,37-33-7 15,38-50 8-15,34-48 1 16,17-26 0-16,1-5 1 0,-9 15-2 16,-20 27 1-16,-23 30-1 15,-22 28 2-15,-23 26 9 16,-19 20 0-16,-10 10-9 15,-10 6-1-15,-27 41 1 16,-49 42 0-16,-43 44 1 16,-25 25 0-16,-9 9-1 15,-1-7 3-15,20-20-2 16,28-26-1-16,27-35 0 16,43-32 0-16,26-30 2 0,10-11-2 15,49-42-1 1,45-54 1-16,37-55-1 0,19-25 1 15,-7 1 0-15,-24 25 1 16,-36 48-1-16,-20 30 0 16,-26 32 1-16,-14 18 0 15,-13 9 0-15,-10 13-1 16,-25 13 16-16,-54 48-15 16,-47 34-1-16,-24 16 1 15,-17 5-1-15,7-11 0 16,26-25 0-16,28-17 2 15,43-24 4-15,32-20-6 16,28-16 13-16,3-5 3 0,37-36-6 16,45-38-10-1,38-39 0-15,17-13 1 0,-21 18-1 16,-34 31 0-16,-38 38 0 16,-13 14 0-16,-4 7 0 15,-10 11 0-15,-14 9-1 16,-17 34-8-16,-52 49 8 15,-46 45 1-15,-21 22 0 16,-5 2 0-16,20-19 7 16,41-47-7-16,34-30 0 15,26-28 0-15,17-24 0 16,13-4-1-16,33-40 1 16,36-36 0-16,30-40 1 15,6-14 5-15,-12 4-6 16,-24 21 0-16,-31 33 0 0,-17 18 0 15,-12 20 0 1,-11 12 0-16,-5 7 0 0,-6 7 6 16,-20 8 77-16,-32 28-64 15,-37 40-19-15,-29 27 0 16,-9 9 0-16,21-14 1 16,32-30 0-16,37-28-1 15,16-15 1-15,7-9-1 16,9-8 0-16,5-4-1 15,26-39-43-15,28-32 28 16,20-24 4-16,4-8-17 16,-15 18 3-16,-22 28 14 15,-24 27 6-15,-10 13 6 16,-7 3 0-16,-7 7 1 16,-25 9 37-16,-28 13-19 0,-26 43-19 15,-19 38 0-15,-3 19 0 16,21 5 0-16,27-24 1 15,31-34 0-15,20-22 1 16,9-16-1-16,27-8-1 16,34-12-6-16,52-23 6 15,53-58 10-15,23-28 3 16,-4-17 1-16,-19 4-13 16,-39 26 2-16,-25 24 6 15,-28 23 2-15,-25 22-9 16,-21 13 4-16,-4 8-6 15,-12 6-1-15,-12 16-24 16,-22 36 24-16,-44 34 0 0,-36 34 1 16,-19 21 0-16,-2 2 1 15,9-14 0-15,28-36-1 16,28-28 0-16,21-26 0 16,23-19 0-16,14-18 0 15,24-11-8-15,46-57 8 16,45-52 10-16,22-30-9 15,11-12 0-15,-11 15 0 16,-21 28 0-16,-20 28 8 16,-25 30 25-16,-27 26 5 0,-15 19-24 15,-9 14-14 1,-20 10-1-16,-21 44-10 0,-55 39 10 16,-27 26 6-1,-15 13 0-15,-3 2-5 0,8-11 1 16,9-3-2-16,22-27 0 15,31-32 1-15,28-28 11 16,23-28 7-16,20-15-11 16,51-58 9-16,53-52-4 15,30-35-7-15,14-12 2 16,-7 15-7-16,-19 29-1 16,-11 23 0-16,-29 28 16 15,-32 28 0-15,-38 25-7 16,-19 19-9-16,-13 8 0 15,-14 35-32-15,-56 39 32 0,-50 39-7 16,-28 24 6-16,-15 12 2 16,5-4-1-16,21-17 1 15,22-18 0-15,33-35-1 16,37-30-2-16,32-34 2 16,13-19 0-16,43-34-15 15,45-53 15-15,52-50 1 16,24-28 9-16,9-3-9 15,-11 25-1-15,-36 35-9 16,-28 30 8-16,-32 30 0 16,-36 23 0-16,-16 17 1 15,-14 8-1-15,-3 9-12 16,-47 36 6-16,-51 39 6 16,-40 41 2-16,-24 22-1 0,-4 7 0 15,12-5 1-15,31-16 0 16,29-32-1-16,35-26 0 15,32-32-5-15,30-29 5 16,15-14 0-16,59-57 1 16,52-48 0-16,33-38 5 15,17-19 1-15,0 4-6 16,-27 21 0-16,-11 17-1 16,-34 33-1-16,-38 30 1 15,-26 27 0-15,-21 18 0 16,-10 12 0-16,-9 2-6 0,-28 37 0 15,-53 40 6 1,-56 44 1-16,-30 26 0 16,-12 13-1-16,6-1 1 0,37-18 6 15,35-30-6-15,37-36-1 16,34-36-7-16,30-38 6 16,33-20 1-16,62-66 7 15,66-60-6-15,44-34 8 16,11-11-8-16,-18 24 0 15,-38 43-1-15,-41 36 0 16,-35 32 2-16,-35 28 5 16,-27 14-6-16,-8 8-1 15,-14 3-12-15,0 14 3 16,-33 20 9-16,-30 27 0 16,-35 35 0-16,-33 42 0 15,-32 25 8-15,-9 11-8 16,10-4 0-16,35-35 0 0,42-39 0 15,42-40 0-15,38-44 4 16,31-32-4-16,69-68-13 16,69-62 11-16,40-39 2 15,19-17-2-15,-20 21 2 16,-44 42-1-16,-34 42 0 16,-42 34 0-16,-34 34 0 15,-27 17 0-15,-13 12 1 16,-9 4-1-16,-33 31-5 15,-52 39 5-15,-43 42 1 16,-29 28 5-16,-13 12 3 0,-7 0-6 16,16-10 4-1,15-15-5-15,38-33 0 0,48-33 24 16,37-36 11-16,23-25-12 16,16-19-23-16,60-60 5 15,54-53 1-15,34-34 0 16,12-16-6-16,-9 14 0 15,-34 30 0-15,-27 37-1 16,-33 33 1-16,-32 29 15 16,-25 22-9-16,-7 12-6 15,-9 8 0-15,-42 40 8 16,-55 46-2-16,-56 47-7 16,-43 29-1-16,-25 5-1 0,0-6 2 15,24-31 2-15,38-28-2 16,54-37 1-16,47-37-1 15,40-31 1-15,24-28-2 16,55-59 1-16,54-53-38 16,40-39 28-16,30-13 10 15,-4 15 0-15,-26 35-7 16,-20 30 6-16,-44 36 1 16,-32 32 0-16,-31 25 0 15,-22 19 1-15,-6 7-1 16,-25 34-31-16,-41 37 31 15,-44 42 6-15,-30 28-5 16,-11 9 0-16,12-7 6 16,29-26-1-16,37-32 3 0,32-32 4 15,30-28 1 1,12-27-14-16,47-6 1 0,53-49 9 16,61-52 2-16,31-33-4 15,13-21-7-15,-15 0 5 16,-28 18-6-16,-11 15 0 15,-21 25 22-15,-39 31 6 16,-34 29-14-16,-31 27-13 16,-27 11-1-16,-10 25-9 15,-51 45 4-15,-47 41 5 16,-35 32 2-16,-20 21 5 16,-2 3-5-16,11-7-2 15,5-5 0-15,30-36 0 0,40-34 0 16,34-41 0-1,38-31-1-15,19-15 1 0,58-59-35 16,55-53 17-16,39-37 13 16,17-18 5-16,-8 7 0 15,-18 28 6-15,-14 20-6 16,-32 33 1-16,-32 31 7 16,-33 27-6-16,-25 15-1 15,-16 8-1-15,-6 8-9 16,-46 34 9-16,-43 36 8 15,-41 42-6-15,-18 22 8 16,-7 8-1-16,15-11 3 0,40-36-12 16,30-31 0-1,34-29-1-15,23-24 0 0,16-18 0 16,25-18-13-16,59-60 14 16,56-62 10-16,33-32-9 15,12-7 8-15,-9 22-9 16,-30 35 0-16,-31 34 0 15,-35 32 17-15,-36 25-5 16,-26 23-11-16,-14 7-1 16,-7 20-13-16,-51 42 12 15,-56 44 1-15,-33 30 2 16,-15 16-2-16,0 3 1 16,19-14 7-16,18-16-7 0,36-35 4 15,39-34-5 1,31-33-2-16,15-23-4 0,39-16-4 15,43-56 10 1,51-50 0-16,31-28 1 0,12-12 8 16,-11 15-9-16,-23 33-1 15,-30 32 0-15,-36 29 0 16,-29 26 0-16,-21 18 1 16,-13 9-21-16,-13 6-52 15,-18 38 7-15,-62 40 57 16,-56 45 9-16,-31 30 1 15,-12 4-1-15,18-11 6 16,51-43-5-16,44-38 8 16,35-33 0-16,31-29 11 15,19-15-18-15,57-52 10 0,54-45-3 16,35-30-2 0,6-9-6-16,-18 13-2 0,-33 26 1 15,-34 28 0-15,-26 25 1 16,-23 23 9-16,-16 13-9 15,-11 7 0-15,-7 7 0 16,-3 8-1-16,-46 38 1 16,-37 38 8-16,-53 39-8 15,-27 18 0-15,-4 2 0 16,18-14 9-16,53-42-10 16,40-32 0-16,34-29 1 15,22-26-2-15,29-20-9 16,56-50-15-16,66-52 17 0,30-30 8 15,20-10-1 1,-12 11 0-16,-37 34-1 0,-20 24 2 16,-37 30 0-16,-37 29 0 15,-32 19 6-15,-23 15-6 16,-3 8-2-16,-41 33-7 16,-42 36 9-16,-52 39 8 15,-27 29-7-15,-23 16 9 16,-3 2-1-16,14-10-8 15,17-18 8-15,51-36-9 16,48-40 0-16,39-42 1 16,23-19 8-16,51-52-8 15,60-53-1-15,62-55 0 16,34-30 1-16,3 2-1 0,-24 32 0 16,-42 45-1-1,-38 36 1-15,-35 36 0 0,-39 22 0 16,-22 19 0-16,-14 2-7 15,-27 36-38-15,-52 37 33 16,-49 39 12-16,-24 22 6 16,-2 0-6-16,35-28 0 15,41-40 0-15,35-27 1 16,21-19 24-16,13-7-8 16,9-15-17-16,37-11 6 15,51-56 9-15,48-48-6 16,25-24-8-16,-1-6 1 15,-15 16-1-15,-25 23 11 0,-26 22 11 16,-25 27 10-16,-27 19-12 16,-19 21-14-16,-11 8-7 15,-12 9 6-15,-15 15 93 16,-50 49-66-16,-47 42-24 16,-27 25-8-16,-13 13-1 15,9-11 0-15,41-37-10 16,32-31-16-16,36-33 24 15,31-26-7-15,18-12 3 16,61-55-50-16,56-52 43 16,39-30 11-16,12-18 2 15,-8 12-1-15,-34 28 1 16,-32 28 0-16,-31 29 1 0,-39 32 23 16,-17 15-4-1,-8 7-14-15,-7 7-5 0,-7 3 44 16,-7 20-20-16,-38 34-18 15,-40 36-6-15,-49 42 5 16,-28 25-6-16,-12 7 1 16,16-15-1-16,49-47-12 15,39-35-21-15,43-41 21 16,27-26 5-16,51-22-42 16,59-62 24-16,69-51 24 15,39-26 1-15,7-7-8 16,-19 25 7-16,-48 41 0 15,-42 32 1-15,-40 36 1 0,-38 23 1 16,-31 11-2-16,-7 19-30 16,-37 34-26-16,-52 36 42 15,-47 39 14-15,-33 21 0 16,-16 5 6-16,11-11 9 16,26-24 2-16,40-25-2 15,40-31 32-15,35-27-13 16,24-19-18-16,9-8-16 15,6-9-4-15,40-21 4 16,40-47 9-16,43-36-8 16,19-12 0-16,-9 3 0 15,-32 29 0-15,-42 32-1 16,-24 22 0-16,-14 14 1 16,-12 6-1-16,-13 10-1 0,-15 10-8 15,-60 45 9-15,-57 38 0 16,-32 22 0-16,-15 14 1 15,9-4 0-15,28-15 7 16,34-21-8-16,33-26 0 16,36-24-1-16,26-19 0 15,11-14-5-15,30-16-49 16,46-50 30-16,45-44 20 16,21-22 5-16,4-2 0 15,-10 19 0-15,-36 38 0 16,-24 21-2-16,-24 21 1 15,-26 17 0-15,-6 1 0 16,-10 9 0-16,-10 2 1 0,-10 19 5 16,-45 28 2-1,-39 30 3-15,-37 36 17 0,-20 19 1 16,8-6-18-16,37-27-9 16,46-40-1-16,32-31 0 15,28-22-1-15,6-7 0 16,46-41-5-16,53-42 6 15,50-40 9-15,22-15-9 16,-4 3 0-16,-21 24-1 16,-34 30 1-16,-29 26 0 15,-26 22 1-15,-27 20 5 16,-20 12-5-16,-13 2-1 16,-3 19-13-16,-41 29 13 15,-39 30 0-15,-31 28 1 16,-12 1 0-16,25-22 1 0,32-29 8 15,36-33-9-15,19-9 7 16,9-4-8-16,2-7 0 16,17-3-5-16,39-22 5 15,35-40 8-15,33-33-7 16,18-21 6-16,-1 1-7 16,-15 17-1-16,-35 34 1 15,-24 23 0-15,-27 20 1 16,-21 14-1-16,-8 7-2 15,-11 8-17-15,-17 23 12 16,-39 26 7-16,-34 27 0 16,-26 26 1-16,8-6 5 0,25-23-5 15,35-28 1-15,35-30 5 16,13-8-7-16,6-12-6 16,41-11-11-16,45-48 7 15,40-37 4-15,17-18-6 16,1 1-20-16,-10 15-5 15,-29 25 24-15,-24 22 5 16,-27 19 8-16,-30 15-1 16,-19 13 1-16,-11 1 0 15,-5 10 0-15,-40 26 10 16,-43 26 23-16,-28 26-2 16,-7 10 4-16,25-16-7 15,37-24 0-15,38-30-8 0,20-14-1 16,3-6-18-1,22-8-1-15,34-14 0 0,49-49 0 16,46-34 1-16,22-19-1 16,-1-4-19-16,-20 16 4 15,-32 23-2-15,-29 23 10 16,-32 24 7-16,-29 20-20 16,-24 14-6-16,-6 5 2 15,-31 31-17-15,-43 31 41 16,-40 31 1-16,-22 20 11 15,-9 2 14-15,9-6-7 16,20-16-1-16,31-24-8 16,31-25 4-16,36-24-2 0,18-24-12 15,48-11 7 1,50-51-7-16,52-42 0 16,24-20-7-16,4-10-27 15,-17 12-6-15,-24 20-6 0,-16 18 20 16,-36 22 17-16,-30 27 3 15,-29 22 6-15,-23 12-1 16,-6 12-13-16,-45 32-20 16,-42 33 34-16,-50 37 16 15,-24 21 12-15,-9 6 15 16,19-11-21-16,43-34 0 16,35-29-8-16,37-33 8 15,28-18 18-15,11-9-39 16,24-7 1-16,42-28-2 0,51-46 0 15,51-40 1-15,25-23-1 16,6-5-8 0,-7 7-1-16,-31 28 8 0,-31 22 0 15,-40 30-5-15,-41 29 6 16,-30 15-6-16,-13 11-19 16,-22 16-24-16,-61 48 27 15,-63 40 22-15,-32 24-12 16,-18 18 12-16,0 1 22 15,19-7-9-15,8-6-5 16,36-27-8-16,44-35 0 16,40-32-5-16,37-27 5 15,25-16-1-15,66-50-33 16,64-53 12-16,45-35 10 16,24-19 11-16,6 6-15 0,-26 17-15 15,-11 11-20-15,-26 17 28 16,-48 31 15-16,-40 29 8 15,-35 25 0-15,-28 17 2 16,-10 7-1-16,-33 16 140 16,-50 41-108-16,-52 39-27 15,-35 23-5-15,-13 16 10 16,0-2-2-16,7-2-2 16,2 5-6-16,7-5 5 15,36-25-6-15,40-33-10 16,44-33-31-16,39-29 29 15,26-19 6-15,73-55-79 0,74-53-12 16,52-34 50-16,31-15 27 16,-8 10-40-16,-39 22 1 15,-30 17 32-15,-53 29 16 16,-45 30 11-16,-40 30 9 16,-27 22 4-16,-6 5 31 15,-45 24 219-15,-49 42-202 16,-62 40-52-16,-35 25-8 15,-16 16 0-15,-3 3 7 16,18-7 6-16,1 2-1 16,8-6-9-16,17-20-4 15,45-36-1-15,47-34 0 16,44-40 1-16,41-32 15 16,70-66 44-16,75-62-59 0,51-38 0 15,35-20-1-15,11 15 1 16,-16 21 0-16,-11 20 0 15,-29 30-6-15,-56 36 6 16,-50 42 0-16,-48 27 0 16,-33 18 5-16,-10 7-5 15,-41 41-39-15,-50 40 39 16,-52 39 23-16,-24 19-11 16,1-1-3-16,32-21-8 15,51-42 0-15,39-26 1 16,32-25 5-16,12-18-6 15,40-10-1-15,44-14 6 0,53-45 3 16,26-27-3-16,9-16-5 16,-16 5 0-16,-31 20-1 15,-29 20 1-15,-29 19 0 16,-31 17 7-16,-21 11-8 16,-8 7-1-16,-7 0-7 15,-10 21 8-15,-42 28 7 16,-38 30 1-16,-44 38-8 15,-27 20 1-15,-14 1-1 16,18-17 0-16,52-45-12 16,41-31-5-16,48-29 8 15,36-21 9-15,67-49-53 16,62-46 18-16,39-29 20 0,20-17 14 16,-8 6 0-16,-25 24-5 15,-17 13 5-15,-37 25 1 16,-35 28 0-16,-42 26 0 15,-27 19 0-15,-17 5 0 16,-31 25 13-16,-57 35-5 16,-52 37-7-16,-27 20 11 15,-11 10 17-15,14-8 7 16,44-27-25-16,33-26-11 16,41-30 1-16,35-20 34 15,11-11-20-15,24-10-14 16,57-45 0-16,62-47 5 15,30-24-5-15,18-11-1 0,-5 7-1 16,-29 26-1 0,-32 22 1-16,-35 24-6 0,-44 28 6 15,-27 19 1 1,-19 6-39-16,-26 33-46 0,-73 40 51 16,-70 41 34-16,-40 28 17 15,-25 13 10-15,13-7-2 16,29-18-6-16,43-31-18 15,53-38 11-15,53-32-11 16,43-25 21-16,35-17-20 16,66-52 4-16,68-49-6 15,41-31 0-15,17-15 0 16,2 7 0-16,-30 22-1 16,-16 22 0-16,-43 28 0 0,-53 33 0 15,-41 27 1 1,-32 20-1-16,-14 2-17 15,-38 41-39-15,-61 42 44 0,-75 43 13 16,-42 32 6-16,-24 15-6 16,0-5 10-16,37-15-1 15,37-24-3-15,56-44-6 16,56-36-1-16,48-39 1 16,38-25 10-16,69-54-9 15,74-53-1-15,46-28 0 16,35-17 0-16,-7 8 2 15,-27 22-2-15,-11 11-7 16,-35 17 7-16,-47 30 0 0,-42 30 0 16,-41 24-14-1,-31 19-14-15,-15 5 13 0,-25 29 11 16,-58 43 4-16,-58 41 24 16,-26 16-23-16,-2 0 9 15,44-34 0-15,51-37-1 16,36-27 19-16,32-17-12 15,6-12-15-15,49-8-1 16,51-49-1-16,66-46 1 16,35-31-1-16,14-18-6 15,-5 5-4-15,-28 16 11 16,-18 20-9-16,-34 27 8 16,-48 30 1-16,-36 24 0 0,-25 16 0 15,-19 12-1 1,-13 7 1-16,-59 44 28 0,-64 38-18 15,-39 25-3 1,-22 20-6-16,5-2-1 0,20-7 1 16,18-10-1-16,33-29 0 15,43-27 0-15,38-25 0 16,31-20 0-16,20-14 0 16,72-53-111-16,73-49 36 15,54-43 29-15,36-22 25 16,-5 8-22-16,-30 22-26 15,-21 20 37-15,-41 24 23 16,-45 31 9-16,-45 27 40 16,-37 21-7-16,-24 14-19 15,-27 14 47-15,-58 41 86 0,-59 38-113 16,-46 33-18-16,-31 27 8 16,-7 11-2-16,5 3-13 15,0 3-3-15,23-13-6 16,48-36 0-16,57-39 1 15,53-39-1-15,42-31 0 16,33-13-1-16,78-60-29 16,90-53 9-16,57-36 10 15,28-15 10-15,-15 10-10 16,-47 30-21-16,-42 23 11 16,-55 30 20-16,-51 33 0 15,-45 25 1-15,-31 14 0 16,-26 19-7-16,-68 46-34 0,-60 42 31 15,-52 27 10-15,-25 16 28 16,12-9-6-16,31-22-11 16,52-27-5-16,52-33 13 15,44-30 28-15,36-18-22 16,4-11-25-16,50-11-7 16,58-54-1-16,77-49 7 15,31-23 0-15,9-12-7 16,-19 10 0-16,-49 29 8 15,-38 24 0-15,-39 31 0 16,-38 27 1-16,-29 19 6 16,-13 9-7-16,-29 11 83 0,-61 46-39 15,-66 45-34 1,-50 32-10-16,-36 26-1 0,-13 13 0 16,6-9 1-16,24-9 1 15,52-36-1-15,61-41-1 16,57-38-11-16,43-23 10 15,18-17 1-15,73-50-92 16,84-60 61-16,60-44 21 16,41-22 10-16,0 8 0 15,-41 23-33-15,-31 22 21 16,-55 31 12-16,-53 34-1 16,-45 30 2-16,-35 24 1 15,-19 8-1-15,-64 51 70 16,-68 44-55-16,-51 32-14 15,-29 23 0-15,6-3-1 0,39-26 11 16,49-33-10-16,54-35 6 16,49-33 18-16,30-24-4 15,50-9-21-15,64-54-6 16,90-52 6-16,50-34 0 16,23-23 0-16,-4 1-1 15,-44 26-1-15,-13 14 2 16,-27 31 0-16,-52 36 0 15,-47 30 12-15,-47 24-11 16,-39 10-1-16,-15 27-5 16,-64 42 5-16,-66 48 13 15,-48 31-6-15,-33 17 5 0,-4-1-3 16,18-19-1-16,20-14-7 16,52-32-1-16,51-39 0 15,51-28 1-15,34-24-1 16,44-8-11-1,61-40-1-15,64-37 2 0,40-28 9 16,12-8-5-16,-15 10-18 16,-29 25-2-16,-25 17 13 15,-42 20 1-15,-40 20 6 16,-38 15 4-16,-32 6-35 16,-18 15-23-16,-60 33 19 15,-56 38 41-15,-35 22 12 16,-26 19 0-16,0 6 4 0,13-6 1 15,4-2-10-15,29-16-7 16,46-26 1-16,43-32 14 16,41-25-9-16,19-20-6 15,45-6 0-15,44-46-24 16,52-35 15-16,31-20 9 16,8-8-1-16,-16 12 1 15,-30 24 0-15,-31 16 0 16,-32 18 0-16,-26 18-2 15,-21 10-5-15,-10 6 6 16,-14 5 1-16,-5 5 36 16,-44 30-23-16,-32 24-4 15,-35 23-3-15,-14 13 7 16,1-2 5-16,30-21-6 16,38-25-3-16,29-19 25 0,25-19 8 15,7-9-25 1,37-9-17-16,56-45 0 0,56-38 9 15,33-22-1 1,12-12-7-16,-12 4 2 0,-23 10-3 16,-15 4 0-16,-18 8 0 15,-20 11-1-15,-28 17 1 16,-24 20 0-16,-23 21 0 16,-16 14 6-16,-5 5-6 15,-7 3 1-15,-3 8 48 16,-16 1 32-16,-35 29-59 15,-27 24-22-15,-4 1 0 16,8-1-1-16,13-11-20 0,31-20 12 16,10-6 8-16,14-7-9 15,21-11-69-15,63-39 55 16,46-35 23-16,23-15 0 16,5-10 1-16,-14 7 1 15,-28 19 5-15,-25 14-6 16,-26 17 0-16,-27 17 0 15,-21 11 0-15,-11 3 1 16,-10 8 8-16,-40 5 32 16,-44 21-23-16,-40 29-18 15,-21 18 1-15,0 9 1 16,31-12-2-16,42-19-1 16,37-19 0-16,26-12-6 0,16-4 7 15,4-9-11-15,48-2-7 16,51-23 12-1,49-19 6-15,20-8 0 0,-4 0 1 16,-18 12-1-16,-46 14-7 16,-27 12 6-16,-26 5-7 15,-18 7-7-15,-7 0-28 16,-10 11-3-16,-13 14-14 16,-12 14 21-16,-43 21 39 15,-38 20 0-15,-32 17 2 16,6-7 20-16,22-20-4 15,35-24 26-15,36-20 11 16,7-1-24-16,10-2-23 16,9-7-8-16,28-12-1 0,52-8 0 15,44-33 1 1,20-15-1-16,2-10 0 0,-14 2 0 16,-30 9-6-16,-25 9 1 15,-24 14 5-15,-24 16 0 16,-17 7 1-16,-12 5 1 15,-1 0 0-15,-31 12 42 16,-29 22-34-16,-37 21-9 16,-41 20 2-16,-20 11-1 15,-1-2 6-15,30-16-6 16,50-24 5-16,36-21-5 16,33-13 1-16,11-10-2 15,40-5-65-15,58-36 42 0,63-31 10 16,28-16 12-16,6-10-2 15,-20 3-3-15,-33 11 5 16,-17 6-4-16,-31 22 5 16,-32 20 0-16,-33 20 0 15,-20 12-1-15,-9 4 1 16,-12 4 79-16,-44 29-38 16,-50 32-32-16,-48 29-4 15,-25 13-4-15,-15 2-1 16,17-10 16-16,49-32-10 15,41-22 2-15,51-21 5 16,36-17 24-16,20-7-37 0,62-10 0 16,56-38-7-16,33-15 6 15,9-11 0-15,-18 7 0 16,-33 13 1-16,-29 10 0 16,-28 13 6-16,-29 10-6 15,-17 12-1-15,-6 0-5 16,-10 6 5-16,-10 3 1 15,-8 7 35-15,-42 31-16 16,-39 26-13-16,-50 33 0 16,-33 24-6-16,-27 11 0 15,-1-3-1-15,48-33-9 16,46-32-12-16,55-32 22 16,46-17 10-16,10-8-10 15,52-7-24-15,52-24 7 16,61-41 16-16,29-15 0 0,4-11 1 15,-22 8 0-15,-36 15-8 16,-20 11 0-16,-30 18-6 16,-32 14 8-16,-31 12 6 15,-18 7-1-15,-9 4 0 16,-5 2 1-16,-8 0 31 16,-26 11-15-16,-15 7-15 15,-5 4 0-15,1-1 1 16,11-4-1-16,14-3 7 15,15-11-7-15,13-3-1 16,2-5-34-16,24-18 8 16,4-7-41-16,-12-21-106 15,-11 6-353-15,-11-1-628 0</inkml:trace>
  <inkml:trace contextRef="#ctx0" brushRef="#br0" timeOffset="31298.6005">1245 14652 1228 0,'0'0'137'0,"0"0"-124"0,0 0-13 16,86-133 0-1,-11 34 18-15,21-24 27 16,6-6 11-16,-8 11 2 0,-15 15 11 16,-26 30-17-16,-14 16-8 15,-12 16-12-15,-12 15 0 16,-3 3-11-16,-9 6 5 15,-3 8 85-15,-16 9 64 16,-22 15-128-16,-24 34-37 16,-32 36-10-16,-33 45-1 15,-19 27-8-15,-2 11-5 16,12-12-23-16,35-45 16 16,34-38 14-16,28-36 6 0,34-28 0 15,17-12 0-15,63-65-83 16,68-79 56-16,52-51 27 15,26-38 1-15,6 5 0 16,-24 41-1-16,-15 17 0 16,-29 32 1-16,-49 38-1 15,-42 36 0-15,-38 34 1 16,-20 21 0-16,-10 10 0 16,-13 2 68-16,-44 41-47 15,-47 39-21-15,-51 42-2 16,-18 24 1-16,-9 19 1 15,5 2 0-15,18 2 0 16,4 4 0-16,13-13 0 16,26-23-1-16,36-41 0 0,33-38 1 15,26-33 0-15,21-25 0 16,23-14-27-16,42-59-28 16,49-62 46-16,30-33 9 15,9-18 0-15,-6 12 0 16,-26 35 0-16,-18 17 0 15,-26 36 0-15,-26 33 0 16,-28 27 0-16,-15 16 0 16,-8 10 1-16,-18 5 104 15,-34 33-75-15,-37 33-30 16,-35 38 0-16,-18 19-1 16,2 6 1-16,3-5-1 15,23-17 0-15,4-9-8 16,24-22 9-16,21-28 1 0,25-23 5 15,21-16-6 1,10-11 1-16,9-14 5 0,52-54-6 16,52-61 0-16,33-41-1 15,25-22-1-15,0 3 1 16,-17 25 1-16,-8 18 0 16,-20 32 1-16,-34 37 4 15,-32 31-5-15,-30 28 0 16,-21 15-1-16,-17 29-14 15,-47 41 5-15,-45 47 10 16,-31 28 0-16,-21 19 12 16,3-6-12-16,16-16 0 0,12-21-2 15,33-38-6-15,36-33 8 16,31-30 2-16,30-20-2 16,17-19-2-16,51-52-75 15,46-51 47-15,32-33 21 16,11-12 8-16,-6 14 1 15,-18 25-1-15,-7 14 1 16,-13 19 1-16,-19 23-1 16,-22 28 0-16,-28 22-1 15,-18 15 0-15,-11 7-1 16,-15 29-48-16,-41 46 17 16,-48 49 28-16,-26 32 5 15,-12 25 7-15,2-3-6 0,13-15-1 16,24-19 1-16,27-42 0 15,36-38-1-15,25-36 0 16,25-28 0-16,57-23 0 16,46-61 11-16,35-33 9 15,19-28-1-15,-9 1-18 16,-30 23-1-16,-22 15 0 16,-36 31 0-16,-27 26 2 15,-25 23 8-15,-18 18 3 16,-14 8-12-16,-7 15 14 15,-43 47 21-15,-39 47-25 16,-28 29-11-16,-21 22 0 16,-5 8 1-16,3-2 0 15,-1-2 1-15,21-14-1 16,34-41 12-16,34-42-8 0,30-37-5 16,21-30-1-16,36-22-19 15,49-64 20-15,58-67 6 16,39-41 8-16,12-19-14 15,-7 10-2-15,-21 34 1 16,-17 18 0-16,-16 27 1 16,-33 36 6-16,-37 35 12 15,-33 29-8-15,-22 21-10 16,-8 4 0-16,-29 42 38 16,-49 45-21-16,-47 56-11 15,-26 33-6-15,-17 18 0 16,-2 4 0-16,11-20-1 0,15-17 1 15,34-42 1 1,47-48 1-16,38-40 4 16,25-27-6-16,25-17 2 0,62-67 8 15,63-67 9-15,31-35-8 16,17-21-11-16,-16 15 0 16,-30 39 0-16,-13 22 0 15,-31 37 6-15,-34 35 0 16,-32 29-6-16,-23 19-3 15,-13 6 2-15,-9 32-37 16,-46 45 27-16,-40 46 11 16,-22 27 0-16,-13 13 1 15,2-6-1-15,21-20 0 0,26-25 0 16,24-36 0 0,30-35 1-16,21-28-1 0,9-13 0 15,43-16 6-15,42-55 15 16,39-45-6-16,16-19-9 15,-4 2-6-15,-23 26 2 16,-36 38-1-16,-21 22-1 16,-25 21 0-16,-13 15 0 15,-11 8 0-15,-13 3-10 16,-3 34-5-16,-43 33 15 16,-32 37 6-16,-18 22 0 15,-9 13 1-15,2 0 0 16,10-15-5-16,22-27 8 15,22-33-9-15,28-31 0 16,18-22 0-16,15-11-1 0,37-24 13 16,39-46 5-1,39-44-3-15,20-15-4 0,1-1-11 16,-21 20-2-16,-36 37-4 16,-26 22 6-16,-27 21-1 15,-15 15 1-15,-5 6 0 16,-12 9 0-16,-9 7-28 15,-25 41 18-15,-35 32 10 16,-38 35 0-16,-20 20 3 16,-3 4-3-16,5-7 2 15,35-33 5-15,26-29-7 16,28-28 1-16,20-22 14 16,7-12-7-16,7-8-7 0,32-24 13 15,27-42-8-15,22-25-4 16,-2 2-2-16,-18 14 1 15,-21 26-1-15,-17 20 1 16,-9 5-1-16,-5 7-1 16,-11 9 1-16,-8 8 6 15,-30 28 8-15,-27 24-14 16,-25 25-1-16,-24 28 1 16,-13 11-1-16,-1-3 0 15,13-21 1-15,28-31 1 16,23-24 0-16,21-19 0 15,13-15 0-15,10-3 10 0,5-14-2 16,10-34-9 0,19-35-15-16,30-29 3 0,5-6-4 15,-8 20-1-15,-18 34 16 16,-17 34 1-16,-11 13-1 16,0 8 1-16,-20 9 0 15,-30 12-18-15,-32 45 0 16,-26 35-20-16,-20 23 26 15,-2 3 11-15,26-22-8 16,26-31 9-16,30-28-1 16,23-20 1-16,9-11 11 15,16-6 5-15,10-32-6 16,51-51-10-16,33-44-1 0,12-23-6 16,0-8-2-16,-12 12-5 15,-18 21 13-15,-16 26-1 16,-17 27 1-16,-19 31 0 15,-13 21 0-15,-7 6 1 16,-4 14 0-16,-25 4 89 16,-32 40-72-16,-29 36-16 15,-31 35-1-15,-19 21 0 16,-5 6-1-16,5-2 1 16,20-20 0-16,31-27 0 15,30-31 1-15,30-33-1 16,21-29 0-16,8-22 0 15,47-62-46-15,55-64 21 16,42-44 14-16,16-18 5 16,1 10 5-16,-27 29-7 0,-22 21 8 15,-27 41 0-15,-32 40 0 16,-29 35 0-16,-23 27 1 16,-5 7-1-16,-33 32 65 15,-40 46-53-15,-39 45-11 16,-28 25-1-16,-16 11 1 15,3-3-1-15,7-15 0 16,16-17 0-16,35-34 1 16,35-39 5-16,36-30-6 15,23-21 0-15,10-29 0 16,49-56 0-16,45-55-15 16,28-27 9-16,15-10-4 0,-14 15-5 15,-25 27 8-15,-23 17 6 16,-22 31 1-1,-26 34 0-15,-21 30 0 0,-15 21 1 16,-15 4 8-16,-42 40 41 16,-50 48-50-16,-59 51-17 15,-29 29 0-15,-4 10 6 16,22-24-1-16,56-47 3 16,41-39 7-16,36-39-8 15,28-26 9-15,16-7 0 16,20-49-30-16,50-55-56 15,49-52 54-15,19-24 18 16,1 0 3-16,-16 26 3 0,-30 39 3 16,-27 36 6-1,-24 30 0-15,-27 24 0 0,-15 20 0 16,-31 7 47-16,-46 18 63 16,-39 40-88-16,-21 26-20 15,-8 27-2-15,5 7 0 16,4 6 0-16,-1 7-1 15,-3-9-6-15,32-27 6 16,31-33 1-16,34-36 17 16,35-26 3-16,11-18 41 15,58-65-40-15,60-68-21 16,49-45-8-16,30-22-2 16,12 3-64-16,-63 67-102 0,-27 25-329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5-14T06:30:15.530"/>
    </inkml:context>
    <inkml:brush xml:id="br0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2670 3064 2000 0,'0'0'264'16,"0"0"-127"-16,0 0 27 15,0 0-109-15,0 0-41 16,-32 121 19-16,45-24 31 16,12 10-18-16,3-5-22 15,-8-12-9-15,-4-22-9 16,-8-15-6-16,-5-13-64 16,-3-5-191-16,-5-10-406 15,-5-11-605-15</inkml:trace>
  <inkml:trace contextRef="#ctx0" brushRef="#br0" timeOffset="211.0607">2410 2866 1916 0,'0'0'244'0,"46"-72"-181"16,26 40-43-16,39 12-19 16,17 20 36-16,-6 20 31 15,-26 18-23-15,-38 4-19 16,-21-4-9-16,-16-1-16 0,-7 5 0 15,-14 8-1 1,0 8 0-16,-33-2 0 0,-17 0-43 16,-33 4-71-1,12-13-183-15,11-14-322 0</inkml:trace>
  <inkml:trace contextRef="#ctx0" brushRef="#br0" timeOffset="466.4494">3659 2684 1998 0,'0'0'298'16,"0"0"11"-16,0 0-179 16,-104 66-50-16,47 7 5 0,-4 21-8 15,9 10-11-15,19-9-11 16,25-12-24-16,8-19-7 15,12-14-13-15,12-11-11 16,12-7 1-16,25 3-1 16,29-15-18-16,27-20-72 15,-18-9-140-15,-16-26-439 0</inkml:trace>
  <inkml:trace contextRef="#ctx0" brushRef="#br0" timeOffset="671.6573">4036 2794 1220 0,'0'0'928'0,"0"0"-752"16,0 0-32-1,-62 74 19-15,47-25 1 0,1 6-40 16,10 4-37-16,4 0-27 16,3-1-29-16,18-4-4 15,10-7-13-15,5-8-7 16,6-10-5-16,30-22-2 15,-7-7-124-15,-2-5-475 0</inkml:trace>
  <inkml:trace contextRef="#ctx0" brushRef="#br0" timeOffset="1481.6978">4564 3199 1950 0,'0'0'508'0,"0"0"-273"15,0 0-112-15,0 0-51 16,-14 73 29-16,5-29-14 15,0 4-30-15,0 1-23 16,6 0-16-16,1-8-9 16,2-2-9-16,0-6-1 15,2-10-50-15,23-22-124 16,-4-1-344-16,4-14-322 0</inkml:trace>
  <inkml:trace contextRef="#ctx0" brushRef="#br0" timeOffset="1702.084">4854 2576 2080 0,'0'0'356'15,"0"0"-18"-15,0 0-205 16,0 0-94-16,-6 81-26 16,18 2 81-16,1 2-22 15,-1-12-27-15,-3-21-21 16,0-18-12-16,-3 5-11 15,2 1 0-15,0-2-1 16,-3-9-69-16,-2-11-88 16,-3-10-198-16,0-8-438 0</inkml:trace>
  <inkml:trace contextRef="#ctx0" brushRef="#br0" timeOffset="1870.9923">4660 2929 1676 0,'0'0'383'16,"0"0"-155"-16,0 0-113 16,0 0-47-16,0 0-30 15,134-18 4-15,-55-2-18 16,-4-1-14-16,7-19-10 16,-30 10-212-16,-7-3-598 0</inkml:trace>
  <inkml:trace contextRef="#ctx0" brushRef="#br0" timeOffset="2140.2857">5120 2014 1607 0,'0'0'613'16,"0"0"-495"-16,0 0-72 15,155 85 92-15,-33 15 42 16,18 32-24-16,-9 23-47 15,-32 14-31-15,-33-9-2 16,-34-3-40-16,-24-12-9 16,-19-16-5-16,-35-14-10 15,-5-23 0-15,-25-11-4 16,-7-17-2-16,9-20-6 16,5-12-6-16,27-25-48 0,7-26-80 15,7-15-115 1,9-14-624-16</inkml:trace>
  <inkml:trace contextRef="#ctx0" brushRef="#br0" timeOffset="2330.1945">6259 2955 2244 0,'0'0'364'0,"0"0"-199"16,0 0-62-16,0 0-58 15,0 0-30-15,0 0-8 0,98-14-6 16,-40 1-1-16,20-4-30 16,-15 3-281-16,-17 0-492 0</inkml:trace>
  <inkml:trace contextRef="#ctx0" brushRef="#br0" timeOffset="2519.4403">6189 3285 1739 0,'0'0'846'0,"0"0"-793"15,0 0-39-15,140 12 16 16,-23-15 44-16,2-16-16 16,-21-2-40-16,-32 1-18 15,-14-18-13-15,-12 4-348 0,-7-7-847 0</inkml:trace>
  <inkml:trace contextRef="#ctx0" brushRef="#br0" timeOffset="3831.1768">4415 2259 909 0,'0'0'237'16,"0"0"5"-16,0 0-11 15,0 0-41-15,0 0 9 16,0 0-45-16,0 0-40 15,-39-24-27-15,39 24-31 16,-1 0-32-16,1 14-17 16,0 11-6-16,0 12 77 15,0 7-5-15,0 7-2 16,0 4-7-16,6 2-12 16,0 4-8-16,2 1-17 0,-1 2 0 15,3 0-5-15,-1-3-6 16,-1-3 2-16,1-5-3 15,0-5 3-15,-5-2-9 16,1-1-1-16,-4-2-2 16,1 0 1-16,-2 1 13 15,0 0-2-15,0-1-1 16,0 1 9-16,0-1-10 16,0-4-5-16,0 0-1 15,0-5-2-15,0 1-7 0,0-2 5 16,0-2 0-1,0 0-5-15,0 0 8 0,0 2-9 16,0-1 0 0,1 1 2-16,5 0 4 0,-4-4-5 15,2 3-1-15,-1-3 0 16,0-2 1-16,0-2 1 16,0-2-1-16,-1-1-1 15,-1-5 0-15,1-3 1 16,-2-6 0-16,0-2 6 15,0-3-5-15,0-3-1 16,0 0-1-16,0-15-31 16,-16-52-108-16,0 4-345 15,-5-10-583-15</inkml:trace>
  <inkml:trace contextRef="#ctx0" brushRef="#br0" timeOffset="4926.0377">4401 2094 631 0,'0'0'308'0,"0"0"-80"15,0 0-61-15,0 0-66 0,0 0-44 16,0 0 8 0,0 0 23-16,-14 52-26 0,14-24 39 15,0 3-1-15,0 5-23 16,0 1-10-16,0 4 3 15,8 3-14-15,-2-1-2 16,1 3-9-16,-1 0-10 16,0 0-5-16,-2 2-5 15,1 1 3-15,-2 2 6 16,1 0-17-16,1 0 2 16,-4-1 3-16,1-2 3 15,-2 1-2-15,0-5 11 16,0 2 2-16,0-1 4 0,0 0-9 15,0 2-6 1,0-1-4-16,0 0-4 0,0 1-4 16,0-2 4-16,0-1-6 15,0-1 1-15,0 2-4 16,-2-2 4-16,1 3 0 16,-2-1-2-16,1 1-1 15,2 3 3-15,-4-5 0 16,4 1-4-16,0-1-8 15,-3-5 2-15,3 0 11 16,0-4-7-16,0-1 4 16,0-4-1-16,-3-2 2 15,3-1-1-15,0 0 1 16,-2 2-2-16,-1 0 3 16,0 4 3-16,2-2-2 0,-2 0-2 15,1 0-4 1,-2 1 2-16,4-3-3 0,0 0 5 15,-2 0-3-15,1-3 4 16,-2 3-1-16,0 0 1 16,1 0-2-16,-2 3-1 15,1-1-1-15,-3-2 1 16,3 0 0-16,0-3-8 16,0-3 7-16,-1-1-2 15,2-3-5-15,0-5 7 16,1 1-8-16,1-2 2 15,-1-4 8-15,1 0-10 16,0-2 1-16,0-1 9 0,0-2-8 16,0-3-1-16,0 0 5 15,0 1-4-15,0-2 5 16,0 0-1-16,-2 0-4 16,2 0-1-16,0 0 0 15,-1 0 0-15,1 0 0 16,0 0-1-16,0 1-19 15,-3-1-83-15,0 0-128 16,-3-1-486-16</inkml:trace>
  <inkml:trace contextRef="#ctx0" brushRef="#br0" timeOffset="11356.0134">7637 1688 1579 0,'0'0'387'0,"0"0"-167"16,0 0 18-16,0 0-83 15,0 0-128-15,-1 56-18 16,1 6-9-16,6 3 37 15,2-2-4-15,1-10-11 16,-1 6-12-16,1 6 2 16,0-7-11-16,-3-9-1 15,-2-11-135-15,-2-16-146 16,-2-12-235-16,0-10-90 0</inkml:trace>
  <inkml:trace contextRef="#ctx0" brushRef="#br0" timeOffset="11587.3654">7587 1682 1258 0,'0'0'298'0,"0"0"-15"15,31-91-95-15,-1 57-68 16,10 11-26-16,0 6-13 16,2 11-29-16,-2 6-16 15,-9 7-20-15,-5 15-5 16,-12 8-11-16,-7 7 2 15,-7 1-1-15,-11 2 0 16,-17 1-1-16,-10-4-18 0,-6-4-81 16,-14-3-118-16,16-11-183 15,9-9-407-15</inkml:trace>
  <inkml:trace contextRef="#ctx0" brushRef="#br0" timeOffset="11855.9635">8461 1301 1739 0,'0'0'308'16,"0"0"-13"-16,0 0-64 16,-90-5-100-16,35 44-53 15,-9 31-11-15,1 25 0 0,11 8-13 16,23-14-13-16,19-25-23 15,10-21-2-15,2-4-3 16,20 1-12-16,27 9-1 16,30-3 0-16,34-17-1 15,14-21-35-15,-1-15-96 16,-38-16-242-16,-30-6-484 0</inkml:trace>
  <inkml:trace contextRef="#ctx0" brushRef="#br0" timeOffset="12069.4905">9000 1470 1618 0,'0'0'382'15,"0"0"-73"-15,0 0-100 16,0 0-78-16,-97 50-23 0,74-13-22 16,2 9-35-16,9 0-17 15,7 2-17-15,5-1-10 16,0-2-6-16,15-1 8 15,11-5-9-15,5-2-50 16,21-12-220-16,-7-9-289 16,-7-13-891-16</inkml:trace>
  <inkml:trace contextRef="#ctx0" brushRef="#br0" timeOffset="12254.8154">9342 1719 1862 0,'0'0'391'0,"0"0"-188"16,0 0-123-16,0 0-49 16,0 0 83-16,33 84-40 15,-17-47-43-15,-2 1-20 16,0 0-10-16,-1-3-1 16,3-3-120-16,-3-13-419 15,-1-12-888-15</inkml:trace>
  <inkml:trace contextRef="#ctx0" brushRef="#br0" timeOffset="12452.1106">9570 1335 2008 0,'0'0'486'0,"0"0"-345"16,0 0-105-16,0 0-7 15,12 104 52-15,4-45 0 16,1 7-35-16,2 0-27 15,-5-3-8-15,2-5-10 16,-7-8-1-16,-4-4-77 16,-5-12-260-16,0-14-417 0</inkml:trace>
  <inkml:trace contextRef="#ctx0" brushRef="#br0" timeOffset="12622.0482">9393 1666 1854 0,'0'0'239'0,"0"0"-55"16,0 0-126-16,0 0-46 15,137-60-5-15,-66 43-5 16,6-2-2-16,24-9-64 16,-20 3-312-16,-16 0-1122 0</inkml:trace>
  <inkml:trace contextRef="#ctx0" brushRef="#br0" timeOffset="12838.5225">9952 964 1980 0,'0'0'320'16,"0"0"-193"-16,0 0-93 0,67 78 112 15,-3 11 17-15,13 35-54 16,-2 13-21-16,-20 2-18 15,-26-18-34-15,-28-18-29 16,-9-3-7-16,-37-11 0 16,-22-4-48-16,-20-15-121 15,13-20-367-15,4-18-577 0</inkml:trace>
  <inkml:trace contextRef="#ctx0" brushRef="#br0" timeOffset="13101.0015">7564 2651 2322 0,'0'0'235'0,"0"0"-210"16,0 0-25-16,149 46 43 16,33-46 112-16,55-3-19 15,42-31-17-15,18-14-37 16,-3-2 2-16,11-2-23 15,-4 4-17-15,-16 5-35 16,-35 4-8-16,-50 8 10 16,-60 9-11-16,-55 8-30 15,-45 6-93-15,-37 8-81 16,-3 0-151-16,-17 0-399 0</inkml:trace>
  <inkml:trace contextRef="#ctx0" brushRef="#br0" timeOffset="13815.5005">8536 3023 1935 0,'0'0'309'0,"0"0"-52"16,0 0-62-16,0 0-110 15,0 0-56-15,0 0-23 16,0 0-5-16,0 66 0 16,0-27 5-16,0 4 0 15,0 2-6-15,2 2 1 16,4 0 0-16,-1 0-1 15,-1-3-63-15,-2-3-163 16,-2-2-62-16,0-14-270 16,0-11-539-16</inkml:trace>
  <inkml:trace contextRef="#ctx0" brushRef="#br0" timeOffset="14070.8577">8462 3005 1861 0,'0'0'297'0,"0"0"-63"16,16-103-30 0,13 60-84-16,13 7-39 15,10 9-27-15,4 10-24 0,2 12-8 16,-5 5-7-16,-9 15-6 16,-11 12-8-16,-14 7 11 15,-11 5-11-15,-8 3 0 16,-24 5-1-16,-19 0 0 15,-15 1-6-15,-9 0-39 16,-2-6-104-16,-1 0-140 0,18-15-216 16,21-11-100-16</inkml:trace>
  <inkml:trace contextRef="#ctx0" brushRef="#br0" timeOffset="14320.2225">9272 2917 1788 0,'0'0'333'0,"0"0"-24"16,0 0-45-16,-107 0-126 15,66 20-31-15,1 7-6 16,1 10-21-16,7 7-20 16,4 4-12-16,12 3-15 15,7 1-16-15,9-2-7 16,5-2-9-16,20-1 5 0,11-10-6 15,9-7-17-15,10-16-78 16,30-24-101-16,-12-18-312 16,-9-12-487-16</inkml:trace>
  <inkml:trace contextRef="#ctx0" brushRef="#br0" timeOffset="14501.7556">9507 2951 1947 0,'0'0'335'16,"0"0"149"-16,0 0-344 15,0 0-70-15,0 0-40 16,0 0-1-16,-7 75 17 16,17-32-12-16,3 1-8 15,1 3-17-15,-3-2-8 16,1-1-1-16,-4-7-45 0,-8-4-132 16,0-11-408-16,-8-13-532 0</inkml:trace>
  <inkml:trace contextRef="#ctx0" brushRef="#br0" timeOffset="14661.6412">9261 3232 508 0,'0'0'1582'0,"0"0"-1350"16,0 0-39-16,0 0-131 16,0 0-46-16,83-67-16 15,-22 43-1-15,5-1 0 16,18-14-151-16,-18 9-383 0,-15 0-1111 15</inkml:trace>
  <inkml:trace contextRef="#ctx0" brushRef="#br0" timeOffset="14899.27">9731 2677 2041 0,'0'0'230'0,"0"0"-184"16,81 66-22-16,-2-1 169 15,20 24-10-15,1 12-50 16,-17-1-23-16,-31-5-26 16,-28-8-24-16,-24-3-29 0,-2-11-13 15,-21-14 2 1,-11-13-4-16,-19 4-2 0,-32 7-14 16,-33 4 0-16,-11-9-9 15,16-37-66-15,38-15-98 16,34-15-451-16</inkml:trace>
  <inkml:trace contextRef="#ctx0" brushRef="#br0" timeOffset="15163.0541">11485 2397 1279 0,'0'0'569'16,"0"0"-365"-16,0 0-61 16,0 0-72-16,99-34-12 15,-60 20-35-15,2-1-24 16,9-2-4-16,-9 5-219 15,-11 3-557-15</inkml:trace>
  <inkml:trace contextRef="#ctx0" brushRef="#br0" timeOffset="15319.3605">11628 2501 1905 0,'0'0'224'0,"0"0"-164"16,0 0-43-16,0 0-1 15,154-23-1-15,-15-24-10 16,21-15-5-16,-29 9-280 16,-37 3-604-16</inkml:trace>
  <inkml:trace contextRef="#ctx0" brushRef="#br0" timeOffset="15819.501">13599 955 720 0,'0'0'1146'0,"0"0"-874"16,-51-78-28-16,24 49-57 15,-1 8-24-15,-2 5-47 16,0 10-34-16,-1 6-32 15,1 0-26-15,0 10-14 16,5 13-4-16,4 6-6 16,7 7 0-16,10 4-1 15,4 1 0-15,4-5-1 16,19-7-16-16,4-5-15 16,1-15-6-16,-1-9-1 0,0-4 15 15,-1-25 10-15,-4-10 15 16,-6-9-2-16,-1-4 2 15,-6-3 15-15,-3 5 29 16,-2 9 39-16,-2 15 12 16,-2 10 1-16,0 11-16 15,0 5-46-15,1 13-34 16,5 31-4-16,6 34 4 16,11 34 12-16,4 17 13 15,2 4-6-15,-2-15-5 16,-7-28-9-16,-5-26-5 15,-6-19 0-15,-3-9-7 0,-1-2-93 16,-5 5-126 0,-10-8-233-16,-8-14-373 0</inkml:trace>
  <inkml:trace contextRef="#ctx0" brushRef="#br0" timeOffset="16077.0037">12688 1763 1774 0,'0'0'387'0,"0"0"-249"16,0 0-60-16,0 0 89 15,195 20 62-15,11-37-36 16,41-14-35-16,15-7-57 16,-26 0-28-16,-39 3-18 15,-23 1-22-15,-28 3-13 0,-40 6-19 16,-41 9 8-16,-32 7-9 15,-22 4 0-15,-7 3-20 16,-4 2-66-16,-67 13-99 16,-6 10-150-16,-23 1-527 0</inkml:trace>
  <inkml:trace contextRef="#ctx0" brushRef="#br0" timeOffset="16317.392">13275 1920 2364 0,'0'0'346'0,"0"0"-155"15,0 0-114-15,0 0-29 16,0 0-10-16,-4 77 34 16,8-32 5-16,3 7-29 15,3 6-23-15,2 0-14 16,0-2-10-16,2-5-1 15,1-5-4-15,6-12-133 16,12-22-117-16,-2-12-394 16,-2-5-552-16</inkml:trace>
  <inkml:trace contextRef="#ctx0" brushRef="#br0" timeOffset="16858.5533">13638 1901 1955 0,'0'0'347'0,"0"0"-14"16,-94 4-184-16,53 9-30 16,6 8-33-16,5 6-37 15,6 2-22-15,9 3-11 16,9 1-16-16,6-1 6 16,9-9-5-16,22-6-1 15,14-11-1-15,10-6-9 16,2 0-27-16,-3-19-29 15,-8-5-11-15,-10-3 6 16,-12 1 17-16,-8-2 35 0,-8 1 11 16,-1 1 1-1,-1 1 7-15,1-1 26 0,5 2 11 16,9 2-15-16,6 2-5 16,7 3-8-16,4 6-8 15,-1 5 1-15,-3 6 4 16,-7 0 3-16,-6 17 6 15,-3 8 7-15,-8 7 21 16,-1 4 11-16,-1 5-6 16,-2 0 1-16,0-1-10 15,4-4-15-15,4-5-6 16,4-8-3-16,4-7-9 16,5-12 2-16,4-4 5 15,3-9 2-15,4-16 0 16,-1-12-6-16,-6-8-7 0,-7-6 5 15,-8-6-1-15,-11 4-4 16,-5 4 4-16,-17 12-6 16,-17 14 0-16,-9 15-10 15,-12 8-36-15,-26 30-115 16,13 5-205-16,7-1-757 0</inkml:trace>
  <inkml:trace contextRef="#ctx0" brushRef="#br0" timeOffset="17292.3428">11903 2692 1901 0,'0'0'226'0,"0"0"-184"16,0 0-41-16,0 0 67 16,150 82 79-16,12-72 73 15,56-10-34-15,58-29-38 16,53-21-27-16,43-9 5 0,52 1-20 15,38 0-10-15,13 4-15 16,-12 8-42-16,-31 8-2 16,-53 9-1-16,-70 5-34 15,-84 11 13-15,-88 1 7 16,-69 6-22-16,-46 3 0 16,-22 0 0-16,0-1 17 15,-21-1-3-15,-41-3-14 16,-64 1-121-16,-65 6-110 15,14 1-242-15,15 0-804 0</inkml:trace>
  <inkml:trace contextRef="#ctx0" brushRef="#br0" timeOffset="19180.0482">13247 3169 1756 0,'0'0'290'15,"0"0"-139"-15,0 0 18 16,0 0 27-16,0 0-40 16,-100-71-48-16,70 71-71 15,-7 15-16-15,-2 13-2 16,2 7 4-16,8 5-2 15,13 0-2-15,16 1-11 16,10-3-7-16,29-2 0 16,27-2 8-16,1-6-7 15,8-2-1-15,-4-1 0 16,-20-4-1-16,-7 1-2 0,-18 1 1 16,-22 0 1-16,-6 3-1 15,-42 7 1-15,-10-5 1 16,-11-3 0-16,-5-5 0 15,10-12 0-15,3-8-1 16,18 0 2-16,22-23 8 16,17-12-10-16,36-21-13 15,53-20 0-15,36-16-10 16,8-4-5-16,-21 19-26 16,-37 19 20-16,-35 23 7 15,-12 7 13-15,-6 0 14 0,-5 0-1 16,-5 6 1-1,-12 8 0-15,0 7 39 0,-13 7-4 16,-10 0-22-16,-2 17-4 16,-4 8-2-16,6 8 5 15,5 2 3-15,12 2-3 16,6 4-10-16,6-1-1 16,21-1 11-16,7 0-6 15,7 1-5-15,-2-4 7 16,-3-2-7-16,-7-3 0 15,-12-4-1-15,-11-5 1 16,-6-1-1-16,-11-6 0 0,-18-4 6 16,-5-7-6-1,-3-4 9-15,-2-7-7 0,4-18 8 16,10-14-2-16,12-5-8 16,13-7 1-16,13-4-1 15,26 3-1-15,15 3 0 16,13 5-43-16,6 10-38 15,24 1-90-15,-21 9-193 16,-13 6-383-16</inkml:trace>
  <inkml:trace contextRef="#ctx0" brushRef="#br0" timeOffset="19462.1041">14075 3106 1815 0,'0'0'258'0,"0"0"-105"0,0 0-33 15,0 0-60-15,0 0-3 16,0 0-23-16,0 0 46 16,43 3 19-16,-26 6-31 15,0 7-19-15,-9 4-11 16,-7 5 7-16,-1 6 4 16,-5 3-4-16,-7 2-2 15,-2-2-4-15,3-4-17 16,6-3-13-16,5-7-8 15,10-6-1-15,22-9 0 16,27-5 0-16,22-11 0 16,26-18-36-16,3-14-95 15,-29 8-334-15,-26 1-321 0</inkml:trace>
  <inkml:trace contextRef="#ctx0" brushRef="#br0" timeOffset="19747.4541">14698 2852 2054 0,'0'0'383'0,"0"0"-88"16,0 0-167-16,0 0-31 16,0 0-20-16,-7 82 39 15,7-22-12-15,0 25 2 16,7 21-13-16,7 13-6 15,2-6-11-15,-1-13-28 16,-3-12-19-16,-9-5-11 0,0-15-18 16,-3-13 5-16,0-14-5 15,0-11-1-15,0-3-52 16,0-3-94-16,0-22-103 16,0-2-221-16,0-22-610 0</inkml:trace>
  <inkml:trace contextRef="#ctx0" brushRef="#br0" timeOffset="20716.8328">15165 3123 2140 0,'0'0'594'0,"0"0"-487"15,0 0 40-15,-101 32-79 16,80 1 16-16,6 6-15 15,2 8-10-15,5 2-23 16,8 2-17-16,0-2-10 16,8-4 0-16,15-7-9 15,12-10 0-15,8-11 0 16,9-15 0-16,3-2 0 16,-1-26-3-16,-9-10-19 15,-14-9-8-15,-13-6 4 16,-18-1 11-16,-2 3 6 15,-24 6 2-15,-9 11 6 16,-5 8-5-16,1 7 5 0,5 5 1 16,7 5 1-16,14 2 5 15,10 2-5-15,3 0-1 16,24-1 0-16,17-2-1 16,11 0 0-16,13 2-1 15,-3 1 2-15,-4 3-8 16,-8 0 7-16,-10 0 0 15,-13 0 0-15,-9 5-7 16,-8 6 7-16,-4 7-1 16,-6 6-3-16,0 6 5 15,-6 5 11-15,-6 2 8 16,0-1 5-16,4-2-10 0,6-5-8 16,2-4-6-1,10-9 1-15,16-8-1 0,15-8 1 16,6-8 5-16,6-17 0 15,1-11-5-15,-9-7-1 16,-8-3-1-16,-14 2 0 16,-13 5 0-16,-10 6 0 15,0 8 1-15,-19 7 0 16,-4 3-1-16,4 5 0 16,1 3 1-16,7 3 0 15,8 3-1-15,3-1 0 16,6 1-9-16,20-1 2 15,7 1 7-15,7-1 0 0,-1 1 1 16,-1 1 0-16,-6 0-1 16,-11 0 1-16,-4 0 0 15,-4 1 0-15,-3 8-6 16,-4 5 5-16,1 5 1 16,2 9 10-16,5 6 7 15,-1 5 20-15,6 3 5 16,4 3-5-16,7-1 2 15,2-1-13-15,6-8-1 16,5-5-5-16,0-12-4 16,-1-9-2-16,-3-9-2 15,-2-5 0-15,-1-19 0 16,-3-13-5-16,0-10-6 16,1-19 0-16,-3-22 0 0,-7 5 0 15,-12 12 4-15,-10 12-4 16,-2 18 0-16,-15 1 11 15,-12 4-11-15,-12 15-1 16,-10 14-5-16,-9 7-28 16,-3 25-69-16,-39 37-90 15,18-4-274-15,0-5-897 0</inkml:trace>
  <inkml:trace contextRef="#ctx0" brushRef="#br0" timeOffset="21392.3389">14897 3120 697 0,'0'0'241'15,"0"0"-33"-15,0 0-12 0,0 0 20 16,0 0-35-16,0 0 16 16,0 0-3-16,-18-36-42 15,18 31-14-15,0 2 34 16,0 1-17-16,0 2-35 15,0 0-35-15,-2 0-25 16,2 13-27-16,-1 13-17 16,1 30 33-16,0 24 34 15,3 26-5-15,9 3 1 16,-2-6-21-16,-2-24-28 16,-4-24-21-16,-4-11-9 15,0 11 0-15,-5-7-150 0,-11-10-446 16</inkml:trace>
  <inkml:trace contextRef="#ctx0" brushRef="#br0" timeOffset="30194.4635">7627 6364 1551 0,'0'0'273'0,"0"0"-68"16,0 0-90-16,0 0-49 16,0 0 4-16,-14 2-13 15,29-2-27-15,12-13-9 16,15-4 8-16,12-8-3 0,13-3-13 15,6-1-9-15,1 2-4 16,11 3-130-16,-19 9-350 16,-21 6-279-16</inkml:trace>
  <inkml:trace contextRef="#ctx0" brushRef="#br0" timeOffset="30388.9061">7673 6759 1932 0,'0'0'298'0,"0"0"-218"16,0 0-54-16,0 0-17 15,0 0 52-15,0 0 67 16,113-26-52-16,-18-5-39 0,31-9-27 16,19-3-10-16,1-5-80 15,-41 11-397-15,-27 1-523 0</inkml:trace>
  <inkml:trace contextRef="#ctx0" brushRef="#br0" timeOffset="32448.4309">10252 5864 1375 0,'0'0'372'16,"0"0"-75"-16,0 0-58 15,0 0-36-15,0 0-115 16,0 0-64-16,-24 116 46 16,39 5 34-16,-1 10-22 15,2-8-37-15,-3-24-15 16,2-30-11-16,-1-14-10 15,2-16-8-15,3-10-1 16,8-2-87-16,30-16-148 16,-8-4-118-16,-1-7-451 0</inkml:trace>
  <inkml:trace contextRef="#ctx0" brushRef="#br0" timeOffset="32769.7412">10760 5903 1674 0,'0'0'294'0,"0"0"-154"16,-22 85-10-16,16-30 12 15,6 9-2-15,0 0-32 16,12-14-39-16,12 0-30 16,9-14-21-16,1-12-8 15,4-14-1-15,-1-10 1 16,-6-11 4-16,-3-22-4 15,-4-20-1-15,-14-22-8 0,-10-18 5 16,-16 4-5-16,-15 19-1 16,-2 22-1-16,2 20-26 15,-3 3 5-15,-1 11 3 16,2 13-26-16,7 6-62 16,10 30-47-16,10 10 17 15,29 13-48-15,14-12-202 16,11-14-445-16</inkml:trace>
  <inkml:trace contextRef="#ctx0" brushRef="#br0" timeOffset="33011.1236">11660 5316 2016 0,'0'0'376'16,"0"0"-151"-16,-39 100-126 15,27 2 39-15,9 21-31 16,3 8-13-16,15-3-25 16,8-7-31-16,-1-7-20 15,2-11-14-15,-6-24-3 16,-4-24-2-16,-3-21-4 16,-3-12-104-16,-7-5-93 15,1-9-331-15,-2-8-495 0</inkml:trace>
  <inkml:trace contextRef="#ctx0" brushRef="#br0" timeOffset="33198.4323">11239 5839 1798 0,'0'0'302'15,"0"0"-196"-15,0 0-59 16,0 0 14-16,83 3 43 15,-30-3-40-15,11 0-39 16,9 0-25-16,26-4-30 16,-19 2-343-16,-11-1-1164 0</inkml:trace>
  <inkml:trace contextRef="#ctx0" brushRef="#br0" timeOffset="33357.6234">12534 5849 2076 0,'0'0'512'0,"0"0"-275"16,0 0-74-16,0 0-73 15,0 0-66-15,0 0-24 16,0 0-220-16,-89 78-1122 0</inkml:trace>
  <inkml:trace contextRef="#ctx0" brushRef="#br0" timeOffset="155350.0263">2510 9769 823 0,'0'0'1127'0,"0"0"-975"15,0 0 5-15,0 0-19 16,0 0-106-16,-44 103-17 0,56 19 62 15,7 11 10 1,1 1-49-16,-4-18-29 0,-7-17-8 16,-3-19-1-1,-4-24-36-15,-2-25-197 0,0-20-337 16,0-11-155-16</inkml:trace>
  <inkml:trace contextRef="#ctx0" brushRef="#br0" timeOffset="155551.0137">2324 9782 1482 0,'0'0'224'16,"8"-128"-39"-16,17 96 1 16,28-7-82-16,31-4-23 15,30 11-10-15,-6 18-21 16,-23 14-19-16,-30 17-20 0,-30 16-2 16,-11 20-8-16,-14 29 0 15,-52 28 5-15,-31 6-6 16,-10-21-40-16,17-26-82 15,15-25-101-15,28-20-267 16,8-12-566-16</inkml:trace>
  <inkml:trace contextRef="#ctx0" brushRef="#br0" timeOffset="155785.1312">3347 9476 1896 0,'0'0'224'0,"0"0"-5"16,-102 30 15-16,58 6-82 16,-2 22-50-16,6 19-14 15,13-2-21-15,12-5-22 16,15-9-28-16,15-13-10 16,21 2-7-16,32 0-1 15,32-17-26-15,24-33-78 16,3-24-144-16,-33-19-236 15,-36-9-366-15</inkml:trace>
  <inkml:trace contextRef="#ctx0" brushRef="#br0" timeOffset="155946.2478">3741 9475 1602 0,'0'0'355'16,"0"0"-3"-16,0 0-52 0,0 0-141 16,0 0-110-16,0 0-35 15,0 0 25-15,-9 129-7 16,24-63-17-16,-1 2-1 15,-1-3-14-15,-4-4-8 16,-7-3-121-16,-2-15-337 16,0-18-395-16</inkml:trace>
  <inkml:trace contextRef="#ctx0" brushRef="#br0" timeOffset="156079.8923">3502 9855 416 0,'0'0'1584'0,"0"0"-1371"15,0 0 7-15,0 0-135 0,27-79-70 16,24 49-15 0,37-14-1-16,-9 7-170 0,-15 1-408 15</inkml:trace>
  <inkml:trace contextRef="#ctx0" brushRef="#br0" timeOffset="156305.3799">3866 9011 2099 0,'0'0'211'16,"84"25"-153"-16,8 17 80 15,28 31 84-15,-2 20-65 16,-23 16-39-16,-41 0-42 0,-47-7-36 16,-17-6-13-1,-41-4-10-15,-22-9-10 0,4-21 5 16,13-20-12-1,16-20-74-15,14-25-90 0,11-16-175 16,9-17-460-16</inkml:trace>
  <inkml:trace contextRef="#ctx0" brushRef="#br0" timeOffset="156449.555">4894 9353 1874 0,'0'0'317'0,"0"0"-199"15,0 0-62-15,82-10 48 16,-30-2-68-16,26-5-36 0,-14 3-135 16,-16 4-468-16</inkml:trace>
  <inkml:trace contextRef="#ctx0" brushRef="#br0" timeOffset="156593.2625">4911 9641 1418 0,'0'0'775'0,"0"0"-691"16,0 0-42-16,98 19 79 16,13-19-39-16,47-16-82 15,-17-4-88-15,-23-3-725 0</inkml:trace>
  <inkml:trace contextRef="#ctx0" brushRef="#br0" timeOffset="156855.7927">6183 9207 2184 0,'0'0'304'0,"0"0"-65"16,0 0-158-16,0 0-57 15,40 124 58-15,-13-61-9 16,3 5-29-16,1 3-22 16,-7-11-21-16,3 6-1 15,-5-4-22-15,-11-4-135 0,-4-16-453 16,-7-19-1508-16</inkml:trace>
  <inkml:trace contextRef="#ctx0" brushRef="#br0" timeOffset="157048.649">6271 9046 1397 0,'0'0'609'15,"0"0"-501"-15,100-14 25 16,-51 14 54-16,3 11-37 16,-10 14-44-16,-12 8-57 15,-21 9-12-15,-9 4-6 0,-18 6-14 16,-22 1-17-1,-13 9-18-15,6-16-210 0,15-15-341 0</inkml:trace>
  <inkml:trace contextRef="#ctx0" brushRef="#br0" timeOffset="157294.2086">7157 8644 2225 0,'0'0'247'0,"0"0"51"16,-105 32-147-16,28 40-45 0,-9 37-3 15,4 26 11 1,26 5 1-16,37-4-13 0,25-18-25 16,43-9-50-16,34-17-15 15,34-26-12-15,26-26-1 16,30-27-5-16,27-20-58 15,-45-18-183-15,-19-13-422 0</inkml:trace>
  <inkml:trace contextRef="#ctx0" brushRef="#br0" timeOffset="162031.7784">7730 8857 1572 0,'0'0'362'15,"0"0"-93"-15,0 0 81 16,0 0-97-16,0 0-102 16,0 0-87-16,0 0-46 15,-17 37 6-15,22 21 19 16,7 5-7-16,2-8-25 16,0 7-10-16,2-3 0 15,-4-3-1-15,-3-6-85 16,-9 4-130-16,-1-15-366 15,-14-11-488-15</inkml:trace>
  <inkml:trace contextRef="#ctx0" brushRef="#br0" timeOffset="162195.0651">7489 9188 1818 0,'0'0'277'15,"0"0"-81"-15,0 0-68 16,90-48-23-16,-5 23-17 15,27 0-46-15,1-2-39 16,-5 0-3-16,-38 10-232 16,-23-2-415-16</inkml:trace>
  <inkml:trace contextRef="#ctx0" brushRef="#br0" timeOffset="162413.4075">8386 8419 935 0,'0'0'1159'0,"0"0"-692"16,0 0-299-16,0 0-80 16,-30 119 81-16,30-20-39 15,3 14-23-15,11-2-20 16,2-11-16-16,-3-12-35 16,2-5-24-16,-3-14-11 15,0-15-1-15,0-15-39 0,2-9-115 16,17-11-87-1,0-6-450-15,2-13-1276 0</inkml:trace>
  <inkml:trace contextRef="#ctx0" brushRef="#br0" timeOffset="162635.6736">8930 8739 2232 0,'0'0'500'0,"0"0"-291"15,-83 60-37-15,47-13-15 16,6 8-37-16,8 5-24 16,11-2-26-16,11 1-44 15,3-5-19-15,24-2-6 16,9-9-1-16,5-9-2 0,9-14-41 16,23-22-121-16,-12-17-81 15,-9-17-440-15</inkml:trace>
  <inkml:trace contextRef="#ctx0" brushRef="#br0" timeOffset="163358.947">9206 7952 1825 0,'0'0'271'16,"0"0"-26"-16,83 22-82 15,-5 58 40-15,26 60-22 16,3 30-62-16,-15 13-46 15,-29-3-25-15,-42-18 17 16,-23 2-17-16,-55 1-18 16,-41-6-27-16,-39-10-3 15,-27-10-1-15,-16-24-64 16,42-34-132-16,23-31-498 0</inkml:trace>
  <inkml:trace contextRef="#ctx0" brushRef="#br0" timeOffset="165887.2513">10149 8457 1405 0,'0'0'368'0,"0"0"-72"0,0 0-16 16,0 0-8-16,0 0-102 15,0 0-107-15,-39 10-51 16,39 63 31-16,14 24 18 16,5 6-14-16,-4-18-26 15,-2-24-14-15,-5-25-4 16,-1-5-3-16,-1-1-21 16,2-5-113-16,-8-14-231 0,0-9-289 15,0-4-235-15</inkml:trace>
  <inkml:trace contextRef="#ctx0" brushRef="#br0" timeOffset="166094.5363">10046 8475 1403 0,'0'0'220'15,"0"0"22"-15,-7-106 18 16,11 69-51-16,20 5-68 16,9 6-23-16,10 12-41 15,3 6-17-15,2 8-15 16,-5 8-19-16,-10 18-12 15,-9 10-5-15,-13 6-8 16,-11 1 0-16,-5-1 0 16,-22 1-1-16,-6-4-21 15,-20-2-137-15,11-11-184 0,6-10-617 16</inkml:trace>
  <inkml:trace contextRef="#ctx0" brushRef="#br0" timeOffset="166491.9458">10925 7947 1345 0,'0'0'687'0,"0"0"-366"16,0 0 31-16,0 0-131 15,-112-8-85-15,58 58-49 16,-13 32-3-16,0 29 7 15,13 4-3-15,25-20-25 16,24-26-24-16,5-29-21 16,18-3-12-16,16 2-6 0,26 6-1 15,29-6-41 1,28-24-114-16,0-17-80 0,-27-23-252 16,-29-9-797-16</inkml:trace>
  <inkml:trace contextRef="#ctx0" brushRef="#br0" timeOffset="166663.8905">11205 8240 1916 0,'0'0'392'0,"0"0"-28"15,0 0-176-15,0 0-49 16,-84 105-39-16,80-60-39 16,4 1-17-16,3-4-20 15,21-3-12-15,8-6-12 0,10-8 0 16,34-19-60-16,-12-6-127 15,-5-6-475-15</inkml:trace>
  <inkml:trace contextRef="#ctx0" brushRef="#br0" timeOffset="166881.9946">11388 7766 1478 0,'0'0'691'16,"0"0"-486"-16,0 0-10 15,133 2-10-15,-42 49-32 16,16 32-28-16,-5 21-10 16,-24 11 5-16,-38-3-43 15,-40-13-20-15,-10-17-27 16,-23-19-15-16,0-22-6 0,-4-8-9 16,-20-2-55-16,7-6-210 15,1-14-936-15</inkml:trace>
  <inkml:trace contextRef="#ctx0" brushRef="#br0" timeOffset="167158.8143">12574 8333 1898 0,'0'0'483'0,"0"0"-196"16,0 0-145-16,112-70-54 16,-60 50-48-16,5 3-28 15,4-2-12-15,12-6-101 16,-14 3-413-16,-16 0-801 0</inkml:trace>
  <inkml:trace contextRef="#ctx0" brushRef="#br0" timeOffset="167341.6678">12764 7867 153 0,'0'0'2089'15,"0"0"-1753"-15,0 0-151 16,-16 110 2-16,21-45-41 15,21 19-50-15,14 16-28 16,0-11-38-16,1-18-24 16,-3-21-6-16,40-11-50 15,-5-7-129-15,3-11-437 0</inkml:trace>
  <inkml:trace contextRef="#ctx0" brushRef="#br0" timeOffset="167537.4118">13793 7874 2405 0,'0'0'360'0,"0"0"-173"15,0 0-127-15,-6 80 64 16,18-19-16-16,10 19-45 16,-2-4-23-16,-4-7-25 15,-5-9-15-15,-7-16 0 16,-4 5-115-16,0-9-105 15,0-20-499-15</inkml:trace>
  <inkml:trace contextRef="#ctx0" brushRef="#br0" timeOffset="167747.5016">13742 7685 168 0,'0'0'1789'15,"0"0"-1531"1,103-53-90-16,-43 44 28 0,10 9-27 15,-3 0-62-15,-15 17-46 16,-7 9-35-16,-14 6-14 16,-17 5-2-16,-14 2-4 15,-17 1 8-15,-22 2-14 16,-10-6-26-16,-13-6-134 16,9-10-373-16,19-15-987 0</inkml:trace>
  <inkml:trace contextRef="#ctx0" brushRef="#br0" timeOffset="168000.7664">14870 7178 2027 0,'0'0'306'15,"0"0"76"-15,-89 21-199 16,23 40-49-16,-15 36-16 15,4 20-3-15,17 8-1 16,35-3-18-16,25-13-27 16,25-7-27-16,32-12-18 15,19-14-23-15,16-18-1 16,20-21 0-16,12-27-19 16,3-25-124-16,-29-17-186 0,-25-17-1521 15</inkml:trace>
  <inkml:trace contextRef="#ctx0" brushRef="#br0" timeOffset="169900.7807">14994 7398 1706 0,'0'0'346'0,"0"0"-43"16,0 0 63-16,0 0-154 15,0 0-97-15,0 0-72 16,0 0-23-16,5 47 44 16,14 8 4-16,1 5-28 15,1 0-10-15,-1-3-19 16,0-7-4-16,-3-3-7 16,-2-8-8-16,-8-5-85 15,-4-9-82-15,-3-8-121 16,-15-7-377-16,-7-10-1009 0</inkml:trace>
  <inkml:trace contextRef="#ctx0" brushRef="#br0" timeOffset="170060.4367">14803 7710 1820 0,'0'0'323'0,"0"0"-54"15,0 0-73-15,0 0-115 16,135-94-47-16,-27 54-24 15,11-3-10-15,-4 5-70 16,-36 9-193-16,-25 5-393 0</inkml:trace>
  <inkml:trace contextRef="#ctx0" brushRef="#br0" timeOffset="170313.1983">15639 6845 1932 0,'0'0'305'16,"0"0"79"-16,0 0-161 16,0 0-116-16,-43 127 53 15,43-9-10-15,0 20-15 16,12 1-20-16,3-7-28 16,0-23-28-16,1-4-26 15,-1-22-5-15,-3-19-10 16,0-22-4-16,-1-11-14 15,1 0-1-15,1-4-97 16,0-15-110-16,-4-12-131 16,-5-9-494-16</inkml:trace>
  <inkml:trace contextRef="#ctx0" brushRef="#br0" timeOffset="171334.8623">15993 7374 1525 0,'0'0'353'0,"0"0"-72"15,0 0 26-15,0 0-90 16,0 0-145-16,0 0-50 16,0 0 3-16,-34 99 28 15,34-44-18-15,0-1-14 16,0-2-13-16,3-12-7 15,4-7 1-15,-3-11-1 16,1-10-1-16,-2-11 0 16,-1-1 1-16,1-22 13 0,-2-16-13 15,-1-20 0 1,0-3-1-16,0-2-1 0,0 0 1 16,2 21 0-16,1 4 0 15,5 17-1-15,4 17-5 16,9 4 0-16,9 18 5 15,7 15 1-15,6 4-1 16,1 4 1-16,-4-5 0 16,-5-6 1-16,-9-9-1 15,-6-11 0-15,-8-10 0 16,-6-2 10-16,-3-26 13 16,-3-10-14-16,0-11-8 15,-6-21 6-15,-13 4-7 16,-6-1-1-16,0 3-17 15,4 24 2-15,5 12-2 16,5 22-24-16,8 13-150 0,3 32-38 16,26 31 5-16,5-8-264 15,5-8-408-15</inkml:trace>
  <inkml:trace contextRef="#ctx0" brushRef="#br0" timeOffset="171546.8173">16605 7271 1079 0,'0'0'800'0,"0"0"-497"16,0 0 3-16,0 0-106 15,-93 6-87-15,76 25-34 0,4 10-10 16,7 3-26 0,6-2-2-16,2-3-19 0,20-2-13 15,11-5-8-15,6-8-1 16,8-9-15-16,15-18-105 15,-10-14-343-15,-15-12-676 16</inkml:trace>
  <inkml:trace contextRef="#ctx0" brushRef="#br0" timeOffset="171786.0893">16655 6595 1947 0,'0'0'255'15,"0"0"-30"-15,0 0-100 16,137 48 28-16,-34 29 3 0,9 20-41 16,-7 14-29-16,-22 8-38 15,-25-3 17-15,-20-5-14 16,-28-5-15-16,-14-12-23 16,-29-19-4-16,-8-16-7 15,-1-16-2-15,-3-9-17 16,-27 2-82-16,9-5-152 15,6-17-761-15</inkml:trace>
  <inkml:trace contextRef="#ctx0" brushRef="#br0" timeOffset="172956.3293">17819 6865 1940 0,'0'0'385'0,"0"0"-49"15,0 0-112-15,0 0-86 16,0 0-61-16,0 0-44 15,0 0-26-15,-23-26-7 16,23 26-65-16,14 0-66 16,27 0-93-16,-5 0-242 15,-1-7-470-15</inkml:trace>
  <inkml:trace contextRef="#ctx0" brushRef="#br0" timeOffset="173177.5951">18174 6495 1945 0,'0'0'256'0,"0"0"33"15,0 0-147-15,0 0-78 16,1 129 77-16,25-32-23 16,5 7-33-16,-1-5-34 15,-8-23-36-15,-10-22-15 16,-3-10 0-16,0-10-18 15,-2 5-106-15,-1-10-361 16,-3-11-332-16</inkml:trace>
  <inkml:trace contextRef="#ctx0" brushRef="#br0" timeOffset="173408.6973">18183 6456 1617 0,'0'0'266'16,"0"0"-97"-16,0 0-26 15,88-90-29-15,-29 77 0 16,7 10-5-16,1 3-17 16,-9 17-28-16,-14 12-33 15,-18 7-17-15,-18 6-5 16,-10 4 7-16,-32 4 2 16,-20-2-6-16,-11-1-12 15,-7-5 0-15,1-6-88 0,8-9-181 16,17-11-266-1,23-11-905-15</inkml:trace>
  <inkml:trace contextRef="#ctx0" brushRef="#br0" timeOffset="173624.9418">18931 6232 1013 0,'0'0'1125'16,"0"0"-866"-16,-111 26-8 15,50 20-84-15,-2 27-19 16,15 21-36-16,20 9-28 16,28-7-26-16,15-19-22 15,19-22-15-15,5-13-20 16,13 0-1-16,29 3-24 0,20-17-102 16,-8-6-131-16,-23-22-453 15</inkml:trace>
  <inkml:trace contextRef="#ctx0" brushRef="#br0" timeOffset="174077.6068">19234 6425 1716 0,'0'0'284'0,"0"0"-145"16,0 0-10-16,-43 126 25 16,27-63-28-16,3 2-23 15,-1 2-32-15,1-11-41 16,1-2-28-16,2-8-1 15,2-15-1-15,4-15-29 16,1-16-34-16,-2-5 44 16,2-30-88-16,0-25 20 0,1-35 59 15,2 4 21-15,0 7 7 16,0 17 0-16,6 29 44 16,6 6 23-16,3 12 5 15,6 20-49-15,7 11-22 16,9 26 19-16,11 13 17 15,5 8 14-15,2 2-17 16,-2-5-13-16,-4-10-12 16,-8-13-8-16,-8-16 1 15,-5-16 7-15,-7-3 3 16,-3-31 13-16,-5-24-14 16,-9-26-1-16,-4-27-8 0,-16-3-2 15,-6 24 0-15,2 30 1 16,11 36 0-16,2 21-1 15,0 3 0-15,0 17-77 16,2 20-39-16,12 37-89 16,15-8-156-16,8-6-583 0</inkml:trace>
  <inkml:trace contextRef="#ctx0" brushRef="#br0" timeOffset="174289.0549">19925 6428 2022 0,'0'0'233'16,"0"0"64"-16,0 0-164 15,-90 75-20-15,86-37-25 16,4 2-28-16,19 0-23 16,18 1-19-16,10-7-12 15,6-3-4-15,3-11-2 16,12-18-84-16,-13-2-254 15,-13-12-534-15</inkml:trace>
  <inkml:trace contextRef="#ctx0" brushRef="#br0" timeOffset="174511.1374">20165 5736 1879 0,'0'0'357'0,"0"0"-50"0,0 0-201 15,85 56 34-15,5 26-6 16,29 45-5-16,6 20-51 16,-22 9-12-16,-39-7-17 15,-49-18-8-15,-27-2-22 16,-57-3-7-16,-50 0-4 16,-54 2-8-16,-60-5-104 15,37-31-149-15,-6-22-733 0</inkml:trace>
  <inkml:trace contextRef="#ctx0" brushRef="#br0" timeOffset="175128.4683">4975 11659 1026 0,'0'0'1576'0,"0"0"-1401"16,0 0-123-16,0 0-7 15,0 0 11-15,0 0-36 16,115-67-20-16,-55 37-9 16,20-3-141-16,-19 5-342 15,-15 7-601-15</inkml:trace>
  <inkml:trace contextRef="#ctx0" brushRef="#br0" timeOffset="175301.4652">4914 11889 1681 0,'0'0'918'0,"0"0"-833"16,0 0-85-16,0 0 0 15,143-29 73-15,9-21 8 16,34-18-44-16,29-17-37 15,-2-8-37-15,-60 22-290 16,-22 3-660-16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5/15/2022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853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0991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3127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198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821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384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e5245a713_2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g4e5245a713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5277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079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503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85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e5245a713_2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4e5245a713_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393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49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793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029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612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81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87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438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e5245a713_2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4e5245a713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698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79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305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420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6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6932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422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16" name="Google Shape;71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186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23" name="Google Shape;7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2772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30" name="Google Shape;7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8311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39" name="Google Shape;73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76167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50" name="Google Shape;75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7179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64" name="Google Shape;76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101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82" name="Google Shape;78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0314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803" name="Google Shape;8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6374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814" name="Google Shape;81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32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e5245a713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4e5245a71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441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828" name="Google Shape;82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51664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e9cce11ca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4e9cce11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586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552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 MT"/>
              <a:buChar char="•"/>
              <a:tabLst>
                <a:tab pos="241300" algn="l"/>
              </a:tabLs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3169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982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766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87800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668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453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68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e5245a713_2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4e5245a713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877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8453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5567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4259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2881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61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875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350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64699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6993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04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e5245a713_2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4e5245a713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7789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1349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01622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9384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18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86305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47756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820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3612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1429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33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e5245a713_2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4e5245a71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2999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51039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62454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21148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3616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52277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2717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 dirty="0"/>
          </a:p>
        </p:txBody>
      </p:sp>
      <p:sp>
        <p:nvSpPr>
          <p:cNvPr id="972" name="Google Shape;97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36941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007" name="Google Shape;100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5236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015" name="Google Shape;101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92550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205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5348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9310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059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7772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6406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4985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651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773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018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15651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1" name="Google Shape;1121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9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1123" name="Google Shape;1123;p9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127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9014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8307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1431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6370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950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3104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6579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19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6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425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609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1627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937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704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378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693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858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6468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3FC3A3A-C8A1-4745-A5AF-BA8F910C1B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747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F89F6C5-9F83-4284-A856-5B5BC05957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626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1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0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1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9" name="Google Shape;59;p1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" name="Google Shape;60;p1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" name="Google Shape;61;p1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2" name="Google Shape;62;p1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4" name="Google Shape;64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" name="Google Shape;65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" name="Google Shape;66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7" name="Google Shape;67;p1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8" name="Google Shape;68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" name="Google Shape;70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216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7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1" name="Google Shape;41;p10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2" name="Google Shape;42;p10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" name="Google Shape;43;p10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4" name="Google Shape;44;p10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45" name="Google Shape;45;p1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1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7" name="Google Shape;47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" name="Google Shape;48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" name="Google Shape;49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0" name="Google Shape;50;p1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1" name="Google Shape;51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" name="Google Shape;52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4" name="Google Shape;54;p10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389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3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3" name="Google Shape;73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" name="Google Shape;74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" name="Google Shape;75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" name="Google Shape;76;p1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7" name="Google Shape;77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" name="Google Shape;78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" name="Google Shape;79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0" name="Google Shape;80;p11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82" name="Google Shape;82;p11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1616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6AA240-BB03-4790-A676-9895F78EB64C}" type="datetime1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2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096345" y="6564312"/>
            <a:ext cx="951547" cy="169545"/>
          </a:xfrm>
          <a:prstGeom prst="rect">
            <a:avLst/>
          </a:prstGeom>
        </p:spPr>
        <p:txBody>
          <a:bodyPr lIns="0" tIns="0" rIns="0" bIns="0"/>
          <a:lstStyle>
            <a:lvl1pPr>
              <a:defRPr sz="750" b="0" i="0">
                <a:solidFill>
                  <a:srgbClr val="7F7F7F"/>
                </a:solidFill>
                <a:latin typeface="Franklin Gothic Medium"/>
                <a:cs typeface="Franklin Gothic Medium"/>
              </a:defRPr>
            </a:lvl1pPr>
          </a:lstStyle>
          <a:p>
            <a:pPr marL="9525">
              <a:spcBef>
                <a:spcPts val="11"/>
              </a:spcBef>
            </a:pPr>
            <a:r>
              <a:rPr lang="en-IN" spc="-11" smtClean="0"/>
              <a:t>Lisa</a:t>
            </a:r>
            <a:r>
              <a:rPr lang="en-IN" spc="-19" smtClean="0"/>
              <a:t> </a:t>
            </a:r>
            <a:r>
              <a:rPr lang="en-IN" spc="-11" smtClean="0"/>
              <a:t>Yan, </a:t>
            </a:r>
            <a:r>
              <a:rPr lang="en-IN" smtClean="0"/>
              <a:t>CS109,</a:t>
            </a:r>
            <a:r>
              <a:rPr lang="en-IN" spc="-15" smtClean="0"/>
              <a:t> </a:t>
            </a:r>
            <a:r>
              <a:rPr lang="en-IN" smtClean="0"/>
              <a:t>2020</a:t>
            </a:r>
            <a:endParaRPr lang="en-IN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36711" y="6549624"/>
            <a:ext cx="173831" cy="184150"/>
          </a:xfrm>
          <a:prstGeom prst="rect">
            <a:avLst/>
          </a:prstGeom>
        </p:spPr>
        <p:txBody>
          <a:bodyPr lIns="0" tIns="0" rIns="0" bIns="0"/>
          <a:lstStyle>
            <a:lvl1pPr>
              <a:defRPr sz="825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IN" smtClean="0"/>
              <a:pPr marL="28575">
                <a:spcBef>
                  <a:spcPts val="4"/>
                </a:spcBef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03901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33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162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ctr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8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1100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2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9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5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788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927" r:id="rId5"/>
    <p:sldLayoutId id="2147483926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906" r:id="rId16"/>
    <p:sldLayoutId id="2147483908" r:id="rId17"/>
    <p:sldLayoutId id="2147483934" r:id="rId18"/>
    <p:sldLayoutId id="2147483933" r:id="rId19"/>
    <p:sldLayoutId id="2147483909" r:id="rId20"/>
    <p:sldLayoutId id="2147483910" r:id="rId21"/>
    <p:sldLayoutId id="2147483911" r:id="rId22"/>
    <p:sldLayoutId id="2147483912" r:id="rId23"/>
    <p:sldLayoutId id="2147483913" r:id="rId24"/>
    <p:sldLayoutId id="2147483914" r:id="rId25"/>
    <p:sldLayoutId id="2147483915" r:id="rId26"/>
    <p:sldLayoutId id="2147483916" r:id="rId27"/>
    <p:sldLayoutId id="2147483922" r:id="rId28"/>
    <p:sldLayoutId id="2147483923" r:id="rId29"/>
    <p:sldLayoutId id="2147483924" r:id="rId30"/>
    <p:sldLayoutId id="2147483925" r:id="rId31"/>
    <p:sldLayoutId id="2147483931" r:id="rId32"/>
    <p:sldLayoutId id="2147483932" r:id="rId3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DB1C2494-8932-4549-9EEA-B787E7A0F253}" type="slidenum">
              <a:rPr lang="en-US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3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en.wikipedia.org/wiki/Function_(mathematics)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.wikipedia.org/wiki/Zero_vector" TargetMode="External"/><Relationship Id="rId5" Type="http://schemas.openxmlformats.org/officeDocument/2006/relationships/hyperlink" Target="https://en.wikipedia.org/wiki/Vector_space" TargetMode="External"/><Relationship Id="rId4" Type="http://schemas.openxmlformats.org/officeDocument/2006/relationships/hyperlink" Target="https://en.wikipedia.org/wiki/Vector_(mathematics_and_physics)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5.emf"/><Relationship Id="rId4" Type="http://schemas.openxmlformats.org/officeDocument/2006/relationships/customXml" Target="../ink/ink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emf"/><Relationship Id="rId4" Type="http://schemas.openxmlformats.org/officeDocument/2006/relationships/customXml" Target="../ink/ink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emf"/><Relationship Id="rId5" Type="http://schemas.openxmlformats.org/officeDocument/2006/relationships/customXml" Target="../ink/ink5.xml"/><Relationship Id="rId4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emf"/><Relationship Id="rId5" Type="http://schemas.openxmlformats.org/officeDocument/2006/relationships/customXml" Target="../ink/ink6.xml"/><Relationship Id="rId4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emf"/><Relationship Id="rId5" Type="http://schemas.openxmlformats.org/officeDocument/2006/relationships/customXml" Target="../ink/ink8.xml"/><Relationship Id="rId4" Type="http://schemas.openxmlformats.org/officeDocument/2006/relationships/image" Target="../media/image6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9.emf"/><Relationship Id="rId4" Type="http://schemas.openxmlformats.org/officeDocument/2006/relationships/customXml" Target="../ink/ink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1.emf"/><Relationship Id="rId4" Type="http://schemas.openxmlformats.org/officeDocument/2006/relationships/customXml" Target="../ink/ink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1.emf"/><Relationship Id="rId4" Type="http://schemas.openxmlformats.org/officeDocument/2006/relationships/customXml" Target="../ink/ink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3.emf"/><Relationship Id="rId4" Type="http://schemas.openxmlformats.org/officeDocument/2006/relationships/customXml" Target="../ink/ink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7.emf"/><Relationship Id="rId4" Type="http://schemas.openxmlformats.org/officeDocument/2006/relationships/customXml" Target="../ink/ink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9.emf"/><Relationship Id="rId4" Type="http://schemas.openxmlformats.org/officeDocument/2006/relationships/customXml" Target="../ink/ink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1.emf"/><Relationship Id="rId4" Type="http://schemas.openxmlformats.org/officeDocument/2006/relationships/customXml" Target="../ink/ink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4.xml"/><Relationship Id="rId5" Type="http://schemas.openxmlformats.org/officeDocument/2006/relationships/image" Target="../media/image90.emf"/><Relationship Id="rId4" Type="http://schemas.openxmlformats.org/officeDocument/2006/relationships/image" Target="../media/image8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8.emf"/><Relationship Id="rId4" Type="http://schemas.openxmlformats.org/officeDocument/2006/relationships/customXml" Target="../ink/ink2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notesSlide" Target="../notesSlides/notesSlide67.xml"/><Relationship Id="rId7" Type="http://schemas.openxmlformats.org/officeDocument/2006/relationships/customXml" Target="../ink/ink27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4.png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5.emf"/><Relationship Id="rId4" Type="http://schemas.openxmlformats.org/officeDocument/2006/relationships/customXml" Target="../ink/ink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10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2.xml"/><Relationship Id="rId5" Type="http://schemas.openxmlformats.org/officeDocument/2006/relationships/image" Target="../media/image104.emf"/><Relationship Id="rId4" Type="http://schemas.openxmlformats.org/officeDocument/2006/relationships/image" Target="../media/image10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2.emf"/><Relationship Id="rId4" Type="http://schemas.openxmlformats.org/officeDocument/2006/relationships/customXml" Target="../ink/ink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5.emf"/><Relationship Id="rId5" Type="http://schemas.openxmlformats.org/officeDocument/2006/relationships/customXml" Target="../ink/ink34.xml"/><Relationship Id="rId4" Type="http://schemas.openxmlformats.org/officeDocument/2006/relationships/image" Target="../media/image10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8.emf"/><Relationship Id="rId5" Type="http://schemas.openxmlformats.org/officeDocument/2006/relationships/customXml" Target="../ink/ink35.xml"/><Relationship Id="rId4" Type="http://schemas.openxmlformats.org/officeDocument/2006/relationships/image" Target="../media/image11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7.emf"/><Relationship Id="rId4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2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3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boyd/vmls/vmls.pdf" TargetMode="External"/><Relationship Id="rId7" Type="http://schemas.openxmlformats.org/officeDocument/2006/relationships/hyperlink" Target="https://www.alextsun.com/files/distributions.pdf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cs229.stanford.edu/section/cs229-linalg.pdf" TargetMode="External"/><Relationship Id="rId5" Type="http://schemas.openxmlformats.org/officeDocument/2006/relationships/hyperlink" Target="https://web.stanford.edu/class/cs109/" TargetMode="External"/><Relationship Id="rId4" Type="http://schemas.openxmlformats.org/officeDocument/2006/relationships/hyperlink" Target="https://ocw.mit.edu/resources/res-6-012-introduction-to-probability-spring-2018/index.htm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DSE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Monali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Mavani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5" y="6400800"/>
            <a:ext cx="87614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Source: “</a:t>
            </a:r>
            <a:r>
              <a:rPr lang="en-IN" sz="1000" dirty="0" smtClean="0"/>
              <a:t>Probabilistic </a:t>
            </a:r>
            <a:r>
              <a:rPr lang="en-IN" sz="1000" dirty="0"/>
              <a:t>Machine Learning, An </a:t>
            </a:r>
            <a:r>
              <a:rPr lang="en-IN" sz="1000" dirty="0" smtClean="0"/>
              <a:t>Introduction”, Kevin </a:t>
            </a:r>
            <a:r>
              <a:rPr lang="en-IN" sz="1000" dirty="0"/>
              <a:t>P. Murphy</a:t>
            </a:r>
            <a:r>
              <a:rPr lang="en-IN" altLang="en-US" sz="1000" dirty="0" smtClean="0"/>
              <a:t>, </a:t>
            </a:r>
            <a:r>
              <a:rPr lang="en-US" sz="1000" dirty="0">
                <a:ea typeface="Trebuchet MS"/>
                <a:cs typeface="Trebuchet MS"/>
              </a:rPr>
              <a:t>Slides of 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Prof. </a:t>
            </a:r>
            <a:r>
              <a:rPr lang="en-US" sz="1000" dirty="0" err="1">
                <a:ea typeface="Trebuchet MS"/>
                <a:cs typeface="Trebuchet MS"/>
                <a:sym typeface="Trebuchet MS"/>
              </a:rPr>
              <a:t>Chetana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 from BITS </a:t>
            </a:r>
            <a:r>
              <a:rPr lang="en-US" sz="1000" dirty="0" err="1" smtClean="0">
                <a:ea typeface="Trebuchet MS"/>
                <a:cs typeface="Trebuchet MS"/>
                <a:sym typeface="Trebuchet MS"/>
              </a:rPr>
              <a:t>Pilani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 , CS109 </a:t>
            </a:r>
            <a:r>
              <a:rPr lang="en-US" sz="1000" dirty="0" err="1" smtClean="0">
                <a:ea typeface="Trebuchet MS"/>
                <a:cs typeface="Trebuchet MS"/>
                <a:sym typeface="Trebuchet MS"/>
              </a:rPr>
              <a:t>stanford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 lecture notes 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and  many others who made  their course materials freely available online.</a:t>
            </a:r>
          </a:p>
          <a:p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194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 descr="do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0" y="2173252"/>
            <a:ext cx="8686800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31750" y="-40143"/>
            <a:ext cx="86868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Multiplication: </a:t>
            </a:r>
            <a:r>
              <a:rPr lang="en-US" b="1" dirty="0" smtClean="0"/>
              <a:t>Dot product (inner product)</a:t>
            </a:r>
            <a:endParaRPr lang="en-US" dirty="0"/>
          </a:p>
        </p:txBody>
      </p:sp>
      <p:sp>
        <p:nvSpPr>
          <p:cNvPr id="16388" name="TextBox 7"/>
          <p:cNvSpPr txBox="1">
            <a:spLocks noChangeArrowheads="1"/>
          </p:cNvSpPr>
          <p:nvPr/>
        </p:nvSpPr>
        <p:spPr bwMode="auto">
          <a:xfrm>
            <a:off x="1617663" y="4913313"/>
            <a:ext cx="674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 X N</a:t>
            </a:r>
          </a:p>
        </p:txBody>
      </p:sp>
      <p:sp>
        <p:nvSpPr>
          <p:cNvPr id="16389" name="TextBox 8"/>
          <p:cNvSpPr txBox="1">
            <a:spLocks noChangeArrowheads="1"/>
          </p:cNvSpPr>
          <p:nvPr/>
        </p:nvSpPr>
        <p:spPr bwMode="auto">
          <a:xfrm>
            <a:off x="3511550" y="4913313"/>
            <a:ext cx="674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1</a:t>
            </a:r>
          </a:p>
        </p:txBody>
      </p:sp>
      <p:sp>
        <p:nvSpPr>
          <p:cNvPr id="16390" name="TextBox 9"/>
          <p:cNvSpPr txBox="1">
            <a:spLocks noChangeArrowheads="1"/>
          </p:cNvSpPr>
          <p:nvPr/>
        </p:nvSpPr>
        <p:spPr bwMode="auto">
          <a:xfrm>
            <a:off x="6164263" y="4914900"/>
            <a:ext cx="642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 X 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1650" y="4505325"/>
            <a:ext cx="1749425" cy="1722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Left Bracket 14"/>
          <p:cNvSpPr/>
          <p:nvPr/>
        </p:nvSpPr>
        <p:spPr>
          <a:xfrm rot="16200000" flipH="1">
            <a:off x="2848769" y="4137819"/>
            <a:ext cx="103188" cy="1581150"/>
          </a:xfrm>
          <a:prstGeom prst="leftBracket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94" name="Rectangle 3"/>
          <p:cNvSpPr>
            <a:spLocks noChangeArrowheads="1"/>
          </p:cNvSpPr>
          <p:nvPr/>
        </p:nvSpPr>
        <p:spPr bwMode="auto">
          <a:xfrm>
            <a:off x="4084638" y="5675313"/>
            <a:ext cx="23383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</a:rPr>
              <a:t>Outer dimensions give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</a:rPr>
              <a:t>size of resulting matrix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049713" y="5384800"/>
            <a:ext cx="271462" cy="3175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ket 18"/>
          <p:cNvSpPr/>
          <p:nvPr/>
        </p:nvSpPr>
        <p:spPr>
          <a:xfrm rot="16200000">
            <a:off x="2813844" y="4147344"/>
            <a:ext cx="133350" cy="2255838"/>
          </a:xfrm>
          <a:prstGeom prst="leftBracke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Left Bracket 19"/>
          <p:cNvSpPr/>
          <p:nvPr/>
        </p:nvSpPr>
        <p:spPr>
          <a:xfrm rot="16200000">
            <a:off x="6420645" y="5095081"/>
            <a:ext cx="112712" cy="352425"/>
          </a:xfrm>
          <a:prstGeom prst="leftBracke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164263" y="5384800"/>
            <a:ext cx="234950" cy="3175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906463" y="4319588"/>
            <a:ext cx="1493837" cy="1452562"/>
          </a:xfrm>
          <a:custGeom>
            <a:avLst/>
            <a:gdLst>
              <a:gd name="connsiteX0" fmla="*/ 0 w 1494064"/>
              <a:gd name="connsiteY0" fmla="*/ 1451882 h 1451882"/>
              <a:gd name="connsiteX1" fmla="*/ 849085 w 1494064"/>
              <a:gd name="connsiteY1" fmla="*/ 161925 h 1451882"/>
              <a:gd name="connsiteX2" fmla="*/ 1494064 w 1494064"/>
              <a:gd name="connsiteY2" fmla="*/ 480332 h 145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064" h="1451882">
                <a:moveTo>
                  <a:pt x="0" y="1451882"/>
                </a:moveTo>
                <a:cubicBezTo>
                  <a:pt x="300037" y="887866"/>
                  <a:pt x="600074" y="323850"/>
                  <a:pt x="849085" y="161925"/>
                </a:cubicBezTo>
                <a:cubicBezTo>
                  <a:pt x="1098096" y="0"/>
                  <a:pt x="1404257" y="431346"/>
                  <a:pt x="1494064" y="480332"/>
                </a:cubicBezTo>
              </a:path>
            </a:pathLst>
          </a:cu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p:sp>
        <p:nvSpPr>
          <p:cNvPr id="3" name="Rectangle 2"/>
          <p:cNvSpPr/>
          <p:nvPr/>
        </p:nvSpPr>
        <p:spPr>
          <a:xfrm>
            <a:off x="130200" y="1347698"/>
            <a:ext cx="901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harter"/>
              </a:rPr>
              <a:t>The dot product represents the similarity between vectors as a single number</a:t>
            </a:r>
            <a:r>
              <a:rPr lang="en-US" b="1" dirty="0" smtClean="0">
                <a:solidFill>
                  <a:srgbClr val="FF0000"/>
                </a:solidFill>
                <a:latin typeface="Charter"/>
              </a:rPr>
              <a:t>:</a:t>
            </a:r>
          </a:p>
          <a:p>
            <a:r>
              <a:rPr lang="en-US" dirty="0"/>
              <a:t>If two vectors are in the same direction the dot product is positive and if they are in the opposite direction the dot product is negative.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22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Dot product geometric intuition:</a:t>
            </a:r>
            <a:br>
              <a:rPr lang="en-US" dirty="0" smtClean="0"/>
            </a:br>
            <a:r>
              <a:rPr lang="en-US" dirty="0" smtClean="0"/>
              <a:t>“Overlap” of 2 vectors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3090863" y="3327400"/>
            <a:ext cx="3392487" cy="438150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090863" y="2439988"/>
            <a:ext cx="2035175" cy="13255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13" name="Picture 47" descr="thet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3170238"/>
            <a:ext cx="215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rc 50"/>
          <p:cNvSpPr/>
          <p:nvPr/>
        </p:nvSpPr>
        <p:spPr>
          <a:xfrm>
            <a:off x="3811588" y="3014663"/>
            <a:ext cx="747712" cy="1073150"/>
          </a:xfrm>
          <a:prstGeom prst="arc">
            <a:avLst>
              <a:gd name="adj1" fmla="val 16627249"/>
              <a:gd name="adj2" fmla="val 122681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415" name="Picture 51" descr="dotprod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4672013"/>
            <a:ext cx="4064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2" descr="xvec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2208213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53" descr="yvec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871788"/>
            <a:ext cx="304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 flipV="1">
            <a:off x="5126038" y="2439988"/>
            <a:ext cx="131762" cy="10144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Left Brace 6"/>
          <p:cNvSpPr/>
          <p:nvPr/>
        </p:nvSpPr>
        <p:spPr>
          <a:xfrm rot="15767843">
            <a:off x="4101306" y="2743995"/>
            <a:ext cx="212725" cy="21574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420" name="Picture 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3976688"/>
            <a:ext cx="140176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1580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Cross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0815"/>
            <a:ext cx="2619375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{\displaystyle \mathbf {a} \times \mathbf {b} =\left\|\mathbf {a} \right\|\left\|\mathbf {b} \right\|\sin(\theta )\ \mathbf {n} }"/>
          <p:cNvSpPr>
            <a:spLocks noChangeAspect="1" noChangeArrowheads="1"/>
          </p:cNvSpPr>
          <p:nvPr/>
        </p:nvSpPr>
        <p:spPr bwMode="auto">
          <a:xfrm>
            <a:off x="288925" y="-38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771" y="2552501"/>
            <a:ext cx="4859445" cy="59061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Cross product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0" y="1373874"/>
            <a:ext cx="891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The cross product of two vectors </a:t>
            </a:r>
            <a:r>
              <a:rPr 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b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is defined only in three-dimensional space and is denoted by </a:t>
            </a:r>
            <a:r>
              <a:rPr 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× </a:t>
            </a:r>
            <a:r>
              <a:rPr 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b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IN" sz="2000" dirty="0"/>
          </a:p>
        </p:txBody>
      </p:sp>
      <p:sp>
        <p:nvSpPr>
          <p:cNvPr id="3" name="Rectangle 2"/>
          <p:cNvSpPr/>
          <p:nvPr/>
        </p:nvSpPr>
        <p:spPr>
          <a:xfrm>
            <a:off x="2935231" y="3283183"/>
            <a:ext cx="63700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is a </a:t>
            </a:r>
            <a:r>
              <a:rPr lang="en-US" sz="2000" dirty="0">
                <a:solidFill>
                  <a:srgbClr val="0645AD"/>
                </a:solidFill>
                <a:latin typeface="Arial" panose="020B0604020202020204" pitchFamily="34" charset="0"/>
              </a:rPr>
              <a:t>unit vector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sz="2000" dirty="0">
                <a:solidFill>
                  <a:srgbClr val="0645AD"/>
                </a:solidFill>
                <a:latin typeface="Arial" panose="020B0604020202020204" pitchFamily="34" charset="0"/>
              </a:rPr>
              <a:t>perpendicular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to the plane containing </a:t>
            </a:r>
            <a:r>
              <a:rPr 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b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, in the direction given by the right-hand rule</a:t>
            </a:r>
            <a:endParaRPr lang="en-IN" sz="2000" dirty="0"/>
          </a:p>
        </p:txBody>
      </p:sp>
      <p:pic>
        <p:nvPicPr>
          <p:cNvPr id="10" name="Picture 2" descr="https://upload.wikimedia.org/wikipedia/commons/thumb/d/d2/Right_hand_rule_cross_product.svg/800px-Right_hand_rule_cross_product.svg.pn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755" y="4572000"/>
            <a:ext cx="185237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99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Multiplication: </a:t>
            </a:r>
            <a:r>
              <a:rPr lang="en-US" altLang="en-US" b="1" smtClean="0"/>
              <a:t>Outer product</a:t>
            </a:r>
            <a:endParaRPr lang="en-US" altLang="en-US" smtClean="0"/>
          </a:p>
        </p:txBody>
      </p:sp>
      <p:pic>
        <p:nvPicPr>
          <p:cNvPr id="22531" name="Picture 3" descr="OuterPro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487613"/>
            <a:ext cx="8924925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133350" y="4630738"/>
            <a:ext cx="679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1</a:t>
            </a:r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2027238" y="4630738"/>
            <a:ext cx="722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 X M</a:t>
            </a:r>
          </a:p>
        </p:txBody>
      </p:sp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6418263" y="4630738"/>
            <a:ext cx="754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M</a:t>
            </a:r>
          </a:p>
        </p:txBody>
      </p:sp>
      <p:sp>
        <p:nvSpPr>
          <p:cNvPr id="7" name="Rectangle 6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128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>
            <a:spLocks noGrp="1"/>
          </p:cNvSpPr>
          <p:nvPr>
            <p:ph idx="1"/>
          </p:nvPr>
        </p:nvSpPr>
        <p:spPr>
          <a:xfrm>
            <a:off x="152400" y="1306532"/>
            <a:ext cx="8991600" cy="538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b="1" dirty="0"/>
              <a:t>Norm</a:t>
            </a:r>
            <a:r>
              <a:rPr lang="en-US" sz="2000" dirty="0"/>
              <a:t> is a </a:t>
            </a:r>
            <a:r>
              <a:rPr lang="en-US" sz="2000" dirty="0">
                <a:hlinkClick r:id="rId3" tooltip="Function (mathematics)"/>
              </a:rPr>
              <a:t>function</a:t>
            </a:r>
            <a:r>
              <a:rPr lang="en-US" sz="2000" dirty="0"/>
              <a:t> that assigns a strictly positive </a:t>
            </a:r>
            <a:r>
              <a:rPr lang="en-US" sz="2000" i="1" dirty="0"/>
              <a:t>length</a:t>
            </a:r>
            <a:r>
              <a:rPr lang="en-US" sz="2000" dirty="0"/>
              <a:t> or </a:t>
            </a:r>
            <a:r>
              <a:rPr lang="en-US" sz="2000" i="1" dirty="0"/>
              <a:t>size</a:t>
            </a:r>
            <a:r>
              <a:rPr lang="en-US" sz="2000" dirty="0"/>
              <a:t> to each </a:t>
            </a:r>
            <a:r>
              <a:rPr lang="en-US" sz="2000" dirty="0">
                <a:hlinkClick r:id="rId4" tooltip="Vector (mathematics and physics)"/>
              </a:rPr>
              <a:t>vector</a:t>
            </a:r>
            <a:r>
              <a:rPr lang="en-US" sz="2000" dirty="0"/>
              <a:t> in a </a:t>
            </a:r>
            <a:r>
              <a:rPr lang="en-US" sz="2000" dirty="0">
                <a:hlinkClick r:id="rId5" tooltip="Vector space"/>
              </a:rPr>
              <a:t>vector space</a:t>
            </a:r>
            <a:r>
              <a:rPr lang="en-US" sz="2000" dirty="0"/>
              <a:t>—except for the </a:t>
            </a:r>
            <a:r>
              <a:rPr lang="en-US" sz="2000" dirty="0">
                <a:hlinkClick r:id="rId6" tooltip="Zero vector"/>
              </a:rPr>
              <a:t>zero </a:t>
            </a:r>
            <a:r>
              <a:rPr lang="en-US" sz="2000" dirty="0" smtClean="0">
                <a:hlinkClick r:id="rId6" tooltip="Zero vector"/>
              </a:rPr>
              <a:t>vector</a:t>
            </a:r>
            <a:endParaRPr lang="en-US" sz="2000" dirty="0" smtClean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1800" b="1" dirty="0"/>
              <a:t>L</a:t>
            </a:r>
            <a:r>
              <a:rPr lang="en-US" sz="1800" b="1" baseline="30000" dirty="0"/>
              <a:t>1</a:t>
            </a:r>
            <a:r>
              <a:rPr lang="en-US" sz="1800" b="1" dirty="0"/>
              <a:t> norm </a:t>
            </a:r>
            <a:r>
              <a:rPr lang="en-US" sz="1800" b="1" dirty="0" smtClean="0"/>
              <a:t>- </a:t>
            </a:r>
            <a:r>
              <a:rPr lang="en-US" sz="1800" i="1" dirty="0" smtClean="0"/>
              <a:t>Manhattan/Taxicab </a:t>
            </a:r>
            <a:r>
              <a:rPr lang="en-US" sz="1800" i="1" dirty="0"/>
              <a:t>Distance</a:t>
            </a:r>
            <a:r>
              <a:rPr lang="en-US" sz="1800" dirty="0"/>
              <a:t>, the </a:t>
            </a:r>
            <a:r>
              <a:rPr lang="en-US" sz="1800" i="1" dirty="0"/>
              <a:t>Mean Absolute Error (MAE)</a:t>
            </a:r>
            <a:r>
              <a:rPr lang="en-US" sz="1800" dirty="0"/>
              <a:t>, or the </a:t>
            </a:r>
            <a:r>
              <a:rPr lang="en-US" sz="1800" i="1" dirty="0"/>
              <a:t>Least Absolute Shrinkage and Selection Operator</a:t>
            </a:r>
            <a:r>
              <a:rPr lang="en-US" sz="1800" dirty="0"/>
              <a:t> (</a:t>
            </a:r>
            <a:r>
              <a:rPr lang="en-US" sz="1800" i="1" dirty="0"/>
              <a:t>LASSO)</a:t>
            </a:r>
            <a:endParaRPr sz="1800" b="1" dirty="0"/>
          </a:p>
          <a:p>
            <a:pPr lv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lv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1800" b="1" dirty="0" smtClean="0"/>
              <a:t>L</a:t>
            </a:r>
            <a:r>
              <a:rPr lang="en-US" sz="1800" b="1" baseline="30000" dirty="0" smtClean="0"/>
              <a:t>2</a:t>
            </a:r>
            <a:r>
              <a:rPr lang="en-US" sz="1800" b="1" dirty="0" smtClean="0"/>
              <a:t> </a:t>
            </a:r>
            <a:r>
              <a:rPr lang="en-US" sz="1800" b="1" dirty="0"/>
              <a:t>norm - </a:t>
            </a:r>
            <a:r>
              <a:rPr lang="en-US" sz="1800" dirty="0" smtClean="0"/>
              <a:t> </a:t>
            </a:r>
            <a:r>
              <a:rPr lang="en-US" sz="1800" i="1" dirty="0"/>
              <a:t>Euclidean Distance</a:t>
            </a:r>
            <a:r>
              <a:rPr lang="en-US" sz="1800" dirty="0"/>
              <a:t>, the </a:t>
            </a:r>
            <a:r>
              <a:rPr lang="en-US" sz="1800" i="1" dirty="0"/>
              <a:t>Mean Squared Error (MSE) / Least Squares Error</a:t>
            </a:r>
            <a:r>
              <a:rPr lang="en-US" sz="1800" dirty="0"/>
              <a:t>, or the </a:t>
            </a:r>
            <a:r>
              <a:rPr lang="en-US" sz="1800" i="1" dirty="0"/>
              <a:t>Ridge Operator</a:t>
            </a:r>
            <a:endParaRPr sz="1800" b="1" dirty="0"/>
          </a:p>
          <a:p>
            <a:pPr marL="488950" lvl="0" indent="-2857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sz="1800" b="1" dirty="0"/>
          </a:p>
          <a:p>
            <a:pPr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228600"/>
            <a:ext cx="6324600" cy="1143000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indent="0" algn="ctr">
              <a:spcAft>
                <a:spcPts val="0"/>
              </a:spcAft>
              <a:buClr>
                <a:schemeClr val="dk1"/>
              </a:buClr>
              <a:buSzPts val="4400"/>
              <a:buFont typeface="Calibri"/>
            </a:pPr>
            <a:r>
              <a:rPr lang="en-US" sz="4000" dirty="0"/>
              <a:t>Norm</a:t>
            </a:r>
            <a:endParaRPr lang="en-IN" sz="4000" dirty="0">
              <a:ea typeface="+mj-ea"/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 rotWithShape="1">
          <a:blip r:embed="rId7">
            <a:alphaModFix/>
          </a:blip>
          <a:srcRect l="19288" t="26657" r="69518" b="64746"/>
          <a:stretch/>
        </p:blipFill>
        <p:spPr>
          <a:xfrm>
            <a:off x="2601035" y="3276600"/>
            <a:ext cx="2047165" cy="98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 rotWithShape="1">
          <a:blip r:embed="rId8">
            <a:alphaModFix/>
          </a:blip>
          <a:srcRect l="19552" t="48298" r="64850" b="45374"/>
          <a:stretch/>
        </p:blipFill>
        <p:spPr>
          <a:xfrm>
            <a:off x="1809258" y="5739900"/>
            <a:ext cx="2852383" cy="7233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2" descr="p"/>
          <p:cNvSpPr>
            <a:spLocks noChangeAspect="1" noChangeArrowheads="1"/>
          </p:cNvSpPr>
          <p:nvPr/>
        </p:nvSpPr>
        <p:spPr bwMode="auto">
          <a:xfrm>
            <a:off x="1755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3" descr="{\displaystyle \ell _{p}}"/>
          <p:cNvSpPr>
            <a:spLocks noChangeAspect="1" noChangeArrowheads="1"/>
          </p:cNvSpPr>
          <p:nvPr/>
        </p:nvSpPr>
        <p:spPr bwMode="auto">
          <a:xfrm>
            <a:off x="2801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{\displaystyle \mathbf {x} =(x_{1},\ldots ,x_{n})}"/>
          <p:cNvSpPr>
            <a:spLocks noChangeAspect="1" noChangeArrowheads="1"/>
          </p:cNvSpPr>
          <p:nvPr/>
        </p:nvSpPr>
        <p:spPr bwMode="auto">
          <a:xfrm>
            <a:off x="3746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>
              <a:spcBef>
                <a:spcPct val="0"/>
              </a:spcBef>
            </a:pPr>
            <a:r>
              <a:rPr lang="en-US" b="1" dirty="0" err="1"/>
              <a:t>L</a:t>
            </a:r>
            <a:r>
              <a:rPr lang="en-US" b="1" baseline="30000" dirty="0" err="1"/>
              <a:t>p</a:t>
            </a:r>
            <a:r>
              <a:rPr lang="en-US" b="1" dirty="0"/>
              <a:t> norm </a:t>
            </a:r>
            <a:r>
              <a:rPr lang="en-US" dirty="0"/>
              <a:t>- </a:t>
            </a:r>
            <a:r>
              <a:rPr lang="en-US" altLang="en-US" dirty="0"/>
              <a:t>Let p ≥ 1 be a real number. The p norm of vector x=(x</a:t>
            </a:r>
            <a:r>
              <a:rPr lang="en-US" altLang="en-US" baseline="-25000" dirty="0"/>
              <a:t>1</a:t>
            </a:r>
            <a:r>
              <a:rPr lang="en-US" altLang="en-US" dirty="0"/>
              <a:t>, x</a:t>
            </a:r>
            <a:r>
              <a:rPr lang="en-US" altLang="en-US" baseline="-25000" dirty="0"/>
              <a:t>2</a:t>
            </a:r>
            <a:r>
              <a:rPr lang="en-US" altLang="en-US" dirty="0"/>
              <a:t>,…</a:t>
            </a:r>
            <a:r>
              <a:rPr lang="en-US" altLang="en-US" dirty="0" err="1"/>
              <a:t>x</a:t>
            </a:r>
            <a:r>
              <a:rPr lang="en-US" altLang="en-US" baseline="-25000" dirty="0" err="1"/>
              <a:t>n</a:t>
            </a:r>
            <a:r>
              <a:rPr lang="en-US" altLang="en-US" dirty="0"/>
              <a:t>)</a:t>
            </a:r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r>
              <a:rPr lang="en-US" altLang="en-US" b="1" dirty="0"/>
              <a:t>Matrix </a:t>
            </a:r>
            <a:r>
              <a:rPr lang="en-US" altLang="en-US" b="1" dirty="0" smtClean="0"/>
              <a:t>norm</a:t>
            </a:r>
          </a:p>
          <a:p>
            <a:pPr eaLnBrk="0" hangingPunct="0">
              <a:spcBef>
                <a:spcPct val="0"/>
              </a:spcBef>
            </a:pPr>
            <a:endParaRPr lang="en-US" altLang="en-US" b="1" dirty="0"/>
          </a:p>
          <a:p>
            <a:pPr eaLnBrk="0" hangingPunct="0">
              <a:spcBef>
                <a:spcPct val="0"/>
              </a:spcBef>
            </a:pPr>
            <a:endParaRPr lang="en-US" altLang="en-US" b="1" dirty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Norm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66388"/>
            <a:ext cx="3350526" cy="1651849"/>
          </a:xfrm>
          <a:prstGeom prst="rect">
            <a:avLst/>
          </a:prstGeom>
        </p:spPr>
      </p:pic>
      <p:pic>
        <p:nvPicPr>
          <p:cNvPr id="5" name="Google Shape;373;p57"/>
          <p:cNvPicPr preferRelativeResize="0"/>
          <p:nvPr/>
        </p:nvPicPr>
        <p:blipFill rotWithShape="1">
          <a:blip r:embed="rId4">
            <a:alphaModFix/>
          </a:blip>
          <a:srcRect l="19179" t="34806" r="65000" b="57433"/>
          <a:stretch/>
        </p:blipFill>
        <p:spPr>
          <a:xfrm>
            <a:off x="1143000" y="2665566"/>
            <a:ext cx="2893326" cy="887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53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295400"/>
            <a:ext cx="9144000" cy="5410199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A.B=0 then A and B are orthogonal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collection of vectors a</a:t>
            </a:r>
            <a:r>
              <a:rPr lang="en-US" baseline="-25000" dirty="0"/>
              <a:t>1</a:t>
            </a:r>
            <a:r>
              <a:rPr lang="en-US" dirty="0"/>
              <a:t>, . . . 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orthogonal </a:t>
            </a:r>
            <a:r>
              <a:rPr lang="en-US" dirty="0" smtClean="0"/>
              <a:t>if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 ⊥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for </a:t>
            </a:r>
            <a:r>
              <a:rPr lang="en-US" dirty="0" smtClean="0"/>
              <a:t>with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</a:t>
            </a:r>
            <a:r>
              <a:rPr lang="en-US" dirty="0" smtClean="0"/>
              <a:t> j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collection of vectors a</a:t>
            </a:r>
            <a:r>
              <a:rPr lang="en-US" baseline="-25000" dirty="0"/>
              <a:t>1</a:t>
            </a:r>
            <a:r>
              <a:rPr lang="en-US" dirty="0"/>
              <a:t>, . . . 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orthonormal</a:t>
            </a:r>
            <a:r>
              <a:rPr lang="en-US" dirty="0"/>
              <a:t> if the set of vectors are mutually </a:t>
            </a:r>
            <a:r>
              <a:rPr lang="en-US" dirty="0" smtClean="0"/>
              <a:t>orthogonal </a:t>
            </a:r>
            <a:r>
              <a:rPr lang="en-US" dirty="0"/>
              <a:t>and if every vector </a:t>
            </a:r>
            <a:r>
              <a:rPr lang="en-US" dirty="0" smtClean="0"/>
              <a:t>has </a:t>
            </a:r>
            <a:r>
              <a:rPr lang="en-US" dirty="0"/>
              <a:t>magnitude </a:t>
            </a:r>
            <a:r>
              <a:rPr lang="en-US" dirty="0" smtClean="0"/>
              <a:t>1 ( ||</a:t>
            </a:r>
            <a:r>
              <a:rPr lang="en-US" dirty="0" err="1" smtClean="0"/>
              <a:t>a</a:t>
            </a:r>
            <a:r>
              <a:rPr lang="en-US" sz="3200" baseline="-25000" dirty="0" err="1" smtClean="0"/>
              <a:t>i</a:t>
            </a:r>
            <a:r>
              <a:rPr lang="en-US" dirty="0" smtClean="0"/>
              <a:t>|| </a:t>
            </a:r>
            <a:r>
              <a:rPr lang="en-US" dirty="0"/>
              <a:t>= </a:t>
            </a:r>
            <a:r>
              <a:rPr lang="en-US" dirty="0" smtClean="0"/>
              <a:t>1 )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normalized  or unit vector</a:t>
            </a:r>
            <a:r>
              <a:rPr lang="en-US" dirty="0" smtClean="0"/>
              <a:t>: A </a:t>
            </a:r>
            <a:r>
              <a:rPr lang="en-US" dirty="0"/>
              <a:t>vector of norm </a:t>
            </a:r>
            <a:r>
              <a:rPr lang="en-US" dirty="0" smtClean="0"/>
              <a:t>one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normalizing</a:t>
            </a:r>
            <a:r>
              <a:rPr lang="en-US" dirty="0" smtClean="0"/>
              <a:t> : dividing </a:t>
            </a:r>
            <a:r>
              <a:rPr lang="en-US" dirty="0"/>
              <a:t>a vector by its </a:t>
            </a:r>
            <a:r>
              <a:rPr lang="en-US" dirty="0" smtClean="0"/>
              <a:t>norm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04800" y="152400"/>
            <a:ext cx="8839200" cy="5334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SzPts val="4400"/>
              <a:buFont typeface="Calibri"/>
            </a:pPr>
            <a:endParaRPr lang="en-US" dirty="0" smtClean="0">
              <a:solidFill>
                <a:schemeClr val="dk1"/>
              </a:solidFill>
            </a:endParaRPr>
          </a:p>
          <a:p>
            <a:pPr marL="0" indent="0">
              <a:buSzPts val="4400"/>
              <a:buFont typeface="Calibri"/>
            </a:pPr>
            <a:endParaRPr lang="en-US" dirty="0" smtClean="0">
              <a:solidFill>
                <a:schemeClr val="dk1"/>
              </a:solidFill>
            </a:endParaRPr>
          </a:p>
          <a:p>
            <a:pPr marL="0" indent="0">
              <a:buSzPts val="4400"/>
              <a:buFont typeface="Calibri"/>
            </a:pPr>
            <a:r>
              <a:rPr lang="en-US" dirty="0" smtClean="0">
                <a:solidFill>
                  <a:schemeClr val="dk1"/>
                </a:solidFill>
              </a:rPr>
              <a:t>Orthogonal </a:t>
            </a:r>
            <a:r>
              <a:rPr lang="en-US" dirty="0">
                <a:solidFill>
                  <a:schemeClr val="dk1"/>
                </a:solidFill>
              </a:rPr>
              <a:t>and </a:t>
            </a:r>
            <a:r>
              <a:rPr lang="en-US" dirty="0" smtClean="0">
                <a:solidFill>
                  <a:schemeClr val="dk1"/>
                </a:solidFill>
              </a:rPr>
              <a:t>Orthonormal </a:t>
            </a:r>
            <a:r>
              <a:rPr lang="en-US" dirty="0">
                <a:solidFill>
                  <a:schemeClr val="dk1"/>
                </a:solidFill>
              </a:rPr>
              <a:t>Vectors</a:t>
            </a:r>
          </a:p>
          <a:p>
            <a:pPr marL="0" indent="0">
              <a:buSzPts val="4400"/>
              <a:buFont typeface="Calibri"/>
            </a:pPr>
            <a:endParaRPr lang="en-US" dirty="0" smtClean="0">
              <a:solidFill>
                <a:schemeClr val="dk1"/>
              </a:solidFill>
            </a:endParaRPr>
          </a:p>
          <a:p>
            <a:pPr marL="0" indent="0">
              <a:buSzPts val="4400"/>
              <a:buFont typeface="Calibri"/>
            </a:pPr>
            <a:endParaRPr lang="en-US" dirty="0" smtClean="0">
              <a:solidFill>
                <a:schemeClr val="dk1"/>
              </a:solidFill>
            </a:endParaRPr>
          </a:p>
          <a:p>
            <a:pPr marL="0" indent="0">
              <a:buSzPts val="4400"/>
              <a:buFont typeface="Calibri"/>
            </a:pPr>
            <a:endParaRPr lang="en-IN" dirty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105400"/>
            <a:ext cx="2895600" cy="12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" y="2590800"/>
            <a:ext cx="8686800" cy="9001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 and v are n dim vectors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b="0" dirty="0" smtClean="0"/>
              <a:t>Euclidean distance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248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>
            <a:spLocks noGrp="1"/>
          </p:cNvSpPr>
          <p:nvPr>
            <p:ph type="title" idx="4294967295"/>
          </p:nvPr>
        </p:nvSpPr>
        <p:spPr>
          <a:xfrm>
            <a:off x="0" y="3270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Matrix Operations</a:t>
            </a:r>
            <a:endParaRPr dirty="0"/>
          </a:p>
        </p:txBody>
      </p:sp>
      <p:sp>
        <p:nvSpPr>
          <p:cNvPr id="446" name="Google Shape;446;p65"/>
          <p:cNvSpPr txBox="1"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Transpose – flip matrix, so row 1 becomes column 1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A useful identity: </a:t>
            </a:r>
            <a:endParaRPr dirty="0"/>
          </a:p>
        </p:txBody>
      </p:sp>
      <p:pic>
        <p:nvPicPr>
          <p:cNvPr id="449" name="Google Shape;44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00" y="2574594"/>
            <a:ext cx="4384491" cy="202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503" y="2895392"/>
            <a:ext cx="1809486" cy="138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1949" y="5266581"/>
            <a:ext cx="4800600" cy="80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37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Matrix times a vector</a:t>
            </a:r>
            <a:endParaRPr lang="en-US" altLang="en-US" b="1" smtClean="0"/>
          </a:p>
        </p:txBody>
      </p:sp>
      <p:pic>
        <p:nvPicPr>
          <p:cNvPr id="33795" name="Picture 5" descr="matrixtimesvect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543175"/>
            <a:ext cx="88265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6"/>
          <p:cNvSpPr txBox="1">
            <a:spLocks noChangeArrowheads="1"/>
          </p:cNvSpPr>
          <p:nvPr/>
        </p:nvSpPr>
        <p:spPr bwMode="auto">
          <a:xfrm>
            <a:off x="292100" y="5343525"/>
            <a:ext cx="725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 X 1</a:t>
            </a:r>
          </a:p>
        </p:txBody>
      </p:sp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4198938" y="5343525"/>
            <a:ext cx="757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 X N</a:t>
            </a:r>
          </a:p>
        </p:txBody>
      </p:sp>
      <p:sp>
        <p:nvSpPr>
          <p:cNvPr id="33798" name="TextBox 8"/>
          <p:cNvSpPr txBox="1">
            <a:spLocks noChangeArrowheads="1"/>
          </p:cNvSpPr>
          <p:nvPr/>
        </p:nvSpPr>
        <p:spPr bwMode="auto">
          <a:xfrm>
            <a:off x="8066088" y="5343525"/>
            <a:ext cx="677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1</a:t>
            </a:r>
          </a:p>
        </p:txBody>
      </p:sp>
      <p:pic>
        <p:nvPicPr>
          <p:cNvPr id="33799" name="Picture 10" descr="mtimesv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1417638"/>
            <a:ext cx="2260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889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 rtlCol="0">
            <a:normAutofit/>
          </a:bodyPr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>
                <a:latin typeface="+mn-lt"/>
                <a:cs typeface="Courier New" pitchFamily="49" charset="0"/>
              </a:rPr>
              <a:t>Lecture No. – 2 | Math and Stat Preliminaries </a:t>
            </a:r>
          </a:p>
        </p:txBody>
      </p:sp>
    </p:spTree>
    <p:extLst>
      <p:ext uri="{BB962C8B-B14F-4D97-AF65-F5344CB8AC3E}">
        <p14:creationId xmlns:p14="http://schemas.microsoft.com/office/powerpoint/2010/main" val="1509492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9" descr="MtimesV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4" y="1581151"/>
            <a:ext cx="6584950" cy="27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225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Matrix times a vector: </a:t>
            </a:r>
            <a:br>
              <a:rPr lang="en-US" dirty="0" smtClean="0"/>
            </a:br>
            <a:r>
              <a:rPr lang="en-US" b="1" dirty="0" smtClean="0"/>
              <a:t>inner product interpretation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2034108" y="1214303"/>
            <a:ext cx="4751388" cy="76676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32180" y="1946259"/>
            <a:ext cx="779462" cy="231616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41388" y="1544638"/>
            <a:ext cx="619125" cy="596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141" y="5737453"/>
            <a:ext cx="8697912" cy="101282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Rule: the </a:t>
            </a:r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element of </a:t>
            </a:r>
            <a:r>
              <a:rPr lang="en-US" b="1" dirty="0" smtClean="0"/>
              <a:t>y</a:t>
            </a:r>
            <a:r>
              <a:rPr lang="en-US" dirty="0" smtClean="0"/>
              <a:t> is the dot product of the </a:t>
            </a:r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row of W with </a:t>
            </a:r>
            <a:r>
              <a:rPr lang="en-US" b="1" dirty="0" smtClean="0"/>
              <a:t>x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matrix-vector product is really a dot product in disguise.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p:pic>
        <p:nvPicPr>
          <p:cNvPr id="10" name="Picture 3" descr="networkinnerpro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53" y="4456569"/>
            <a:ext cx="2414588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33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>
          <a:xfrm>
            <a:off x="0" y="-349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Product of 2 Matrices</a:t>
            </a:r>
            <a:endParaRPr lang="en-US" altLang="en-US" b="1" smtClean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1493838"/>
            <a:ext cx="9144000" cy="742249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b="1" dirty="0" smtClean="0"/>
              <a:t>Note: </a:t>
            </a:r>
            <a:r>
              <a:rPr lang="en-US" dirty="0" smtClean="0"/>
              <a:t>Matrix multiplication doesn’t (generally) commute, </a:t>
            </a:r>
            <a:r>
              <a:rPr lang="en-US" b="1" dirty="0" smtClean="0"/>
              <a:t>AB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 </a:t>
            </a:r>
            <a:r>
              <a:rPr lang="en-US" b="1" dirty="0" smtClean="0">
                <a:sym typeface="Symbol"/>
              </a:rPr>
              <a:t>BA</a:t>
            </a:r>
            <a:endParaRPr lang="en-US" b="1" dirty="0"/>
          </a:p>
        </p:txBody>
      </p:sp>
      <p:pic>
        <p:nvPicPr>
          <p:cNvPr id="54276" name="Picture 6" descr="mtimes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" y="2230438"/>
            <a:ext cx="8955088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8"/>
          <p:cNvSpPr txBox="1">
            <a:spLocks noChangeArrowheads="1"/>
          </p:cNvSpPr>
          <p:nvPr/>
        </p:nvSpPr>
        <p:spPr bwMode="auto">
          <a:xfrm>
            <a:off x="844550" y="3538538"/>
            <a:ext cx="679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P</a:t>
            </a:r>
          </a:p>
        </p:txBody>
      </p: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4087813" y="3538538"/>
            <a:ext cx="725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 X M</a:t>
            </a:r>
          </a:p>
        </p:txBody>
      </p:sp>
      <p:sp>
        <p:nvSpPr>
          <p:cNvPr id="54279" name="TextBox 10"/>
          <p:cNvSpPr txBox="1">
            <a:spLocks noChangeArrowheads="1"/>
          </p:cNvSpPr>
          <p:nvPr/>
        </p:nvSpPr>
        <p:spPr bwMode="auto">
          <a:xfrm>
            <a:off x="7327900" y="3538538"/>
            <a:ext cx="755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M</a:t>
            </a:r>
          </a:p>
        </p:txBody>
      </p:sp>
      <p:sp>
        <p:nvSpPr>
          <p:cNvPr id="12" name="Left Bracket 11"/>
          <p:cNvSpPr/>
          <p:nvPr/>
        </p:nvSpPr>
        <p:spPr>
          <a:xfrm rot="16200000">
            <a:off x="2625725" y="2574925"/>
            <a:ext cx="303213" cy="2906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617788" y="4246563"/>
            <a:ext cx="155575" cy="6016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488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26987" y="1818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Matrix times Matrix: Matrix Multiplication</a:t>
            </a:r>
            <a:br>
              <a:rPr lang="en-US" dirty="0" smtClean="0"/>
            </a:br>
            <a:r>
              <a:rPr lang="en-US" b="1" dirty="0" smtClean="0"/>
              <a:t>by inner products</a:t>
            </a:r>
            <a:r>
              <a:rPr lang="en-US" dirty="0" smtClean="0"/>
              <a:t> </a:t>
            </a:r>
            <a:endParaRPr lang="en-US" b="1" dirty="0"/>
          </a:p>
        </p:txBody>
      </p:sp>
      <p:sp>
        <p:nvSpPr>
          <p:cNvPr id="58371" name="Content Placeholder 5"/>
          <p:cNvSpPr>
            <a:spLocks noGrp="1"/>
          </p:cNvSpPr>
          <p:nvPr>
            <p:ph idx="4294967295"/>
          </p:nvPr>
        </p:nvSpPr>
        <p:spPr>
          <a:xfrm>
            <a:off x="63141" y="4925258"/>
            <a:ext cx="9080859" cy="1203673"/>
          </a:xfrm>
        </p:spPr>
        <p:txBody>
          <a:bodyPr/>
          <a:lstStyle/>
          <a:p>
            <a:pPr marL="171450" indent="-171450" eaLnBrk="1" hangingPunct="1"/>
            <a:r>
              <a:rPr lang="en-US" altLang="en-US" sz="2400" dirty="0" err="1" smtClean="0"/>
              <a:t>C</a:t>
            </a:r>
            <a:r>
              <a:rPr lang="en-US" altLang="en-US" sz="2400" baseline="-25000" dirty="0" err="1" smtClean="0"/>
              <a:t>ij</a:t>
            </a:r>
            <a:r>
              <a:rPr lang="en-US" altLang="en-US" sz="2400" dirty="0" smtClean="0"/>
              <a:t> is the inner product of the </a:t>
            </a:r>
            <a:r>
              <a:rPr lang="en-US" altLang="en-US" sz="2400" dirty="0" err="1" smtClean="0"/>
              <a:t>i</a:t>
            </a:r>
            <a:r>
              <a:rPr lang="en-US" altLang="en-US" sz="2400" baseline="30000" dirty="0" err="1" smtClean="0"/>
              <a:t>th</a:t>
            </a:r>
            <a:r>
              <a:rPr lang="en-US" altLang="en-US" sz="2400" dirty="0" smtClean="0"/>
              <a:t> row of </a:t>
            </a:r>
            <a:r>
              <a:rPr lang="en-US" altLang="en-US" sz="2400" b="1" dirty="0" smtClean="0"/>
              <a:t>A</a:t>
            </a:r>
            <a:r>
              <a:rPr lang="en-US" altLang="en-US" sz="2400" dirty="0" smtClean="0"/>
              <a:t> with the </a:t>
            </a:r>
            <a:r>
              <a:rPr lang="en-US" altLang="en-US" sz="2400" dirty="0" err="1" smtClean="0"/>
              <a:t>j</a:t>
            </a:r>
            <a:r>
              <a:rPr lang="en-US" altLang="en-US" sz="2400" baseline="30000" dirty="0" err="1" smtClean="0"/>
              <a:t>th</a:t>
            </a:r>
            <a:r>
              <a:rPr lang="en-US" altLang="en-US" sz="2400" dirty="0" smtClean="0"/>
              <a:t> column of </a:t>
            </a:r>
            <a:r>
              <a:rPr lang="en-US" altLang="en-US" sz="2400" b="1" dirty="0" smtClean="0"/>
              <a:t>B</a:t>
            </a:r>
          </a:p>
          <a:p>
            <a:pPr marL="171450" indent="-171450" eaLnBrk="1" hangingPunct="1"/>
            <a:r>
              <a:rPr lang="en-US" sz="2400" dirty="0"/>
              <a:t> </a:t>
            </a:r>
            <a:r>
              <a:rPr lang="en-US" sz="2400" i="1" dirty="0"/>
              <a:t>matrix product</a:t>
            </a:r>
            <a:r>
              <a:rPr lang="en-US" sz="2400" dirty="0"/>
              <a:t> </a:t>
            </a:r>
            <a:r>
              <a:rPr lang="en-US" sz="2400" b="1" dirty="0"/>
              <a:t>C</a:t>
            </a:r>
            <a:r>
              <a:rPr lang="en-US" sz="2400" dirty="0"/>
              <a:t> = </a:t>
            </a:r>
            <a:r>
              <a:rPr lang="en-US" sz="2400" b="1" dirty="0"/>
              <a:t>AB</a:t>
            </a:r>
            <a:r>
              <a:rPr lang="en-US" sz="2400" dirty="0"/>
              <a:t> (denoted without multiplication signs or dots)</a:t>
            </a:r>
            <a:endParaRPr lang="en-US" altLang="en-US" sz="2400" b="1" dirty="0" smtClean="0"/>
          </a:p>
        </p:txBody>
      </p:sp>
      <p:pic>
        <p:nvPicPr>
          <p:cNvPr id="58372" name="Picture 2" descr="mtminne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3573463"/>
            <a:ext cx="3113087" cy="124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3" descr="mxminnercomp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" y="1648688"/>
            <a:ext cx="91440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4433888" y="1749425"/>
            <a:ext cx="487362" cy="15652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2417763"/>
            <a:ext cx="2462213" cy="4445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915275" y="2417763"/>
            <a:ext cx="487363" cy="53975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5922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This acts like scalar multiplication</a:t>
            </a:r>
          </a:p>
        </p:txBody>
      </p:sp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8229600" cy="774700"/>
          </a:xfrm>
        </p:spPr>
        <p:txBody>
          <a:bodyPr/>
          <a:lstStyle/>
          <a:p>
            <a:pPr eaLnBrk="1" hangingPunct="1"/>
            <a:r>
              <a:rPr lang="en-US" altLang="en-US" smtClean="0"/>
              <a:t>Special matrices: </a:t>
            </a:r>
            <a:r>
              <a:rPr lang="en-US" altLang="en-US" b="1" smtClean="0"/>
              <a:t>diagonal matrix</a:t>
            </a:r>
          </a:p>
        </p:txBody>
      </p:sp>
      <p:pic>
        <p:nvPicPr>
          <p:cNvPr id="65540" name="Picture 3" descr="diagona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6" y="2438400"/>
            <a:ext cx="4467225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6" descr="dx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3152775"/>
            <a:ext cx="2632075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48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8229600" cy="830262"/>
          </a:xfrm>
        </p:spPr>
        <p:txBody>
          <a:bodyPr/>
          <a:lstStyle/>
          <a:p>
            <a:pPr eaLnBrk="1" hangingPunct="1"/>
            <a:r>
              <a:rPr lang="en-US" altLang="en-US" smtClean="0"/>
              <a:t>Special matrices: </a:t>
            </a:r>
            <a:r>
              <a:rPr lang="en-US" altLang="en-US" b="1" smtClean="0"/>
              <a:t>identity matrix</a:t>
            </a:r>
            <a:endParaRPr lang="en-US" altLang="en-US" smtClean="0"/>
          </a:p>
        </p:txBody>
      </p:sp>
      <p:pic>
        <p:nvPicPr>
          <p:cNvPr id="66563" name="Picture 3" descr="identit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627188"/>
            <a:ext cx="3460750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 descr="forallone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"/>
          <a:stretch>
            <a:fillRect/>
          </a:stretch>
        </p:blipFill>
        <p:spPr bwMode="auto">
          <a:xfrm>
            <a:off x="1927225" y="3978275"/>
            <a:ext cx="543718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Box 5"/>
          <p:cNvSpPr txBox="1">
            <a:spLocks noChangeArrowheads="1"/>
          </p:cNvSpPr>
          <p:nvPr/>
        </p:nvSpPr>
        <p:spPr bwMode="auto">
          <a:xfrm>
            <a:off x="815975" y="4192588"/>
            <a:ext cx="1052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for all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p:sp>
        <p:nvSpPr>
          <p:cNvPr id="2" name="Rectangle 1"/>
          <p:cNvSpPr/>
          <p:nvPr/>
        </p:nvSpPr>
        <p:spPr>
          <a:xfrm>
            <a:off x="495300" y="5127625"/>
            <a:ext cx="7239000" cy="83099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MR10"/>
              </a:rPr>
              <a:t>A square matrix </a:t>
            </a:r>
            <a:r>
              <a:rPr lang="en-US" sz="2400" dirty="0">
                <a:solidFill>
                  <a:srgbClr val="FF0000"/>
                </a:solidFill>
                <a:latin typeface="CMMI10"/>
              </a:rPr>
              <a:t>A 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is </a:t>
            </a:r>
            <a:r>
              <a:rPr lang="en-US" sz="2400" dirty="0">
                <a:solidFill>
                  <a:srgbClr val="FF0000"/>
                </a:solidFill>
                <a:latin typeface="CMTI10"/>
              </a:rPr>
              <a:t>symmetric 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if </a:t>
            </a:r>
            <a:r>
              <a:rPr lang="en-US" sz="2400" dirty="0">
                <a:solidFill>
                  <a:srgbClr val="FF0000"/>
                </a:solidFill>
                <a:latin typeface="CMMI10"/>
              </a:rPr>
              <a:t>A 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= </a:t>
            </a:r>
            <a:r>
              <a:rPr lang="en-US" sz="2400" dirty="0">
                <a:solidFill>
                  <a:srgbClr val="FF0000"/>
                </a:solidFill>
                <a:latin typeface="CMMI10"/>
              </a:rPr>
              <a:t>A</a:t>
            </a:r>
            <a:r>
              <a:rPr lang="en-US" sz="2400" baseline="30000" dirty="0">
                <a:solidFill>
                  <a:srgbClr val="FF0000"/>
                </a:solidFill>
                <a:latin typeface="CMMI7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CMMI7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CMTI10"/>
              </a:rPr>
              <a:t>i.e.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MMI10"/>
              </a:rPr>
              <a:t>A</a:t>
            </a:r>
            <a:r>
              <a:rPr lang="en-US" sz="2400" baseline="-25000" dirty="0" err="1">
                <a:solidFill>
                  <a:srgbClr val="FF0000"/>
                </a:solidFill>
                <a:latin typeface="CMMI7"/>
              </a:rPr>
              <a:t>ij</a:t>
            </a:r>
            <a:r>
              <a:rPr lang="en-US" sz="2400" baseline="-25000" dirty="0">
                <a:solidFill>
                  <a:srgbClr val="FF0000"/>
                </a:solidFill>
                <a:latin typeface="CMMI7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= </a:t>
            </a:r>
            <a:r>
              <a:rPr lang="en-US" sz="2400" dirty="0" err="1" smtClean="0">
                <a:solidFill>
                  <a:srgbClr val="FF0000"/>
                </a:solidFill>
                <a:latin typeface="CMMI10"/>
              </a:rPr>
              <a:t>A</a:t>
            </a:r>
            <a:r>
              <a:rPr lang="en-US" sz="2400" baseline="-25000" dirty="0" err="1" smtClean="0">
                <a:solidFill>
                  <a:srgbClr val="FF0000"/>
                </a:solidFill>
                <a:latin typeface="CMMI7"/>
              </a:rPr>
              <a:t>ji</a:t>
            </a:r>
            <a:r>
              <a:rPr lang="en-US" sz="2400" baseline="-25000" dirty="0" smtClean="0">
                <a:solidFill>
                  <a:srgbClr val="FF0000"/>
                </a:solidFill>
                <a:latin typeface="CMMI7"/>
              </a:rPr>
              <a:t> </a:t>
            </a:r>
            <a:r>
              <a:rPr lang="en-IN" sz="2400" dirty="0" smtClean="0">
                <a:solidFill>
                  <a:srgbClr val="FF0000"/>
                </a:solidFill>
                <a:latin typeface="CMR10"/>
              </a:rPr>
              <a:t>for </a:t>
            </a:r>
            <a:r>
              <a:rPr lang="en-IN" sz="2400" dirty="0">
                <a:solidFill>
                  <a:srgbClr val="FF0000"/>
                </a:solidFill>
                <a:latin typeface="CMR10"/>
              </a:rPr>
              <a:t>all </a:t>
            </a:r>
            <a:r>
              <a:rPr lang="en-IN" sz="2400" dirty="0" err="1">
                <a:solidFill>
                  <a:srgbClr val="FF0000"/>
                </a:solidFill>
                <a:latin typeface="CMMI10"/>
              </a:rPr>
              <a:t>i</a:t>
            </a:r>
            <a:r>
              <a:rPr lang="en-IN" sz="2400" dirty="0">
                <a:solidFill>
                  <a:srgbClr val="FF0000"/>
                </a:solidFill>
                <a:latin typeface="CMMI10"/>
              </a:rPr>
              <a:t>; j</a:t>
            </a:r>
            <a:r>
              <a:rPr lang="en-IN" sz="2400" dirty="0">
                <a:solidFill>
                  <a:srgbClr val="FF0000"/>
                </a:solidFill>
                <a:latin typeface="CMR10"/>
              </a:rPr>
              <a:t>.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C00000"/>
                </a:solidFill>
              </a:rPr>
              <a:t>x, y </a:t>
            </a:r>
            <a:r>
              <a:rPr lang="en-US" sz="2960" dirty="0"/>
              <a:t>= </a:t>
            </a:r>
            <a:r>
              <a:rPr lang="en-US" sz="2960" dirty="0">
                <a:solidFill>
                  <a:srgbClr val="C00000"/>
                </a:solidFill>
              </a:rPr>
              <a:t>column vectors (nx1)</a:t>
            </a:r>
            <a:endParaRPr dirty="0">
              <a:solidFill>
                <a:srgbClr val="C00000"/>
              </a:solidFill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0070C0"/>
                </a:solidFill>
              </a:rPr>
              <a:t>X, Y </a:t>
            </a:r>
            <a:r>
              <a:rPr lang="en-US" sz="2960" dirty="0"/>
              <a:t>= </a:t>
            </a:r>
            <a:r>
              <a:rPr lang="en-US" sz="2960" dirty="0">
                <a:solidFill>
                  <a:srgbClr val="0033CC"/>
                </a:solidFill>
              </a:rPr>
              <a:t>matrices (</a:t>
            </a:r>
            <a:r>
              <a:rPr lang="en-US" sz="2960" dirty="0" err="1">
                <a:solidFill>
                  <a:srgbClr val="0033CC"/>
                </a:solidFill>
              </a:rPr>
              <a:t>mxn</a:t>
            </a:r>
            <a:r>
              <a:rPr lang="en-US" sz="2960" dirty="0">
                <a:solidFill>
                  <a:srgbClr val="0033CC"/>
                </a:solidFill>
              </a:rPr>
              <a:t>)</a:t>
            </a:r>
            <a:endParaRPr dirty="0">
              <a:solidFill>
                <a:srgbClr val="0033CC"/>
              </a:solidFill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i="1" dirty="0"/>
              <a:t>x, y </a:t>
            </a:r>
            <a:r>
              <a:rPr lang="en-US" sz="2960" dirty="0"/>
              <a:t>= scalars (1x1)</a:t>
            </a:r>
            <a:endParaRPr dirty="0"/>
          </a:p>
          <a:p>
            <a:pPr marL="34290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960" b="1" i="1" dirty="0"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 err="1">
                <a:solidFill>
                  <a:srgbClr val="C00000"/>
                </a:solidFill>
              </a:rPr>
              <a:t>x</a:t>
            </a:r>
            <a:r>
              <a:rPr lang="en-US" sz="2960" b="1" i="1" baseline="30000" dirty="0" err="1">
                <a:solidFill>
                  <a:srgbClr val="C00000"/>
                </a:solidFill>
              </a:rPr>
              <a:t>T</a:t>
            </a:r>
            <a:r>
              <a:rPr lang="en-US" sz="2960" b="1" i="1" baseline="30000" dirty="0">
                <a:solidFill>
                  <a:srgbClr val="C00000"/>
                </a:solidFill>
              </a:rPr>
              <a:t> </a:t>
            </a:r>
            <a:r>
              <a:rPr lang="en-US" sz="2960" b="1" i="1" dirty="0">
                <a:solidFill>
                  <a:srgbClr val="C00000"/>
                </a:solidFill>
              </a:rPr>
              <a:t>y </a:t>
            </a:r>
            <a:r>
              <a:rPr lang="en-US" sz="2960" b="1" dirty="0">
                <a:solidFill>
                  <a:srgbClr val="C00000"/>
                </a:solidFill>
              </a:rPr>
              <a:t>=</a:t>
            </a:r>
            <a:r>
              <a:rPr lang="en-US" sz="2960" b="1" i="1" dirty="0">
                <a:solidFill>
                  <a:srgbClr val="C00000"/>
                </a:solidFill>
              </a:rPr>
              <a:t> x · y </a:t>
            </a:r>
            <a:r>
              <a:rPr lang="en-US" sz="2960" dirty="0"/>
              <a:t>=</a:t>
            </a:r>
            <a:r>
              <a:rPr lang="en-US" sz="2960" i="1" dirty="0"/>
              <a:t> </a:t>
            </a:r>
            <a:r>
              <a:rPr lang="en-US" sz="2960" dirty="0"/>
              <a:t>inner product (1xn x nx1 = scalar)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C00000"/>
                </a:solidFill>
              </a:rPr>
              <a:t>x</a:t>
            </a:r>
            <a:r>
              <a:rPr lang="en-US" sz="2960" i="1" dirty="0">
                <a:solidFill>
                  <a:srgbClr val="C00000"/>
                </a:solidFill>
              </a:rPr>
              <a:t> </a:t>
            </a:r>
            <a:r>
              <a:rPr lang="en-US" sz="2960" dirty="0">
                <a:solidFill>
                  <a:srgbClr val="C00000"/>
                </a:solidFill>
              </a:rPr>
              <a:t>⊗</a:t>
            </a:r>
            <a:r>
              <a:rPr lang="en-US" sz="2960" i="1" dirty="0">
                <a:solidFill>
                  <a:srgbClr val="C00000"/>
                </a:solidFill>
              </a:rPr>
              <a:t> </a:t>
            </a:r>
            <a:r>
              <a:rPr lang="en-US" sz="2960" b="1" i="1" dirty="0">
                <a:solidFill>
                  <a:srgbClr val="C00000"/>
                </a:solidFill>
              </a:rPr>
              <a:t>y</a:t>
            </a:r>
            <a:r>
              <a:rPr lang="en-US" sz="2960" i="1" dirty="0">
                <a:solidFill>
                  <a:srgbClr val="C00000"/>
                </a:solidFill>
              </a:rPr>
              <a:t> </a:t>
            </a:r>
            <a:r>
              <a:rPr lang="en-US" sz="2960" dirty="0">
                <a:solidFill>
                  <a:srgbClr val="C00000"/>
                </a:solidFill>
              </a:rPr>
              <a:t>=</a:t>
            </a:r>
            <a:r>
              <a:rPr lang="en-US" sz="2960" i="1" dirty="0">
                <a:solidFill>
                  <a:srgbClr val="C00000"/>
                </a:solidFill>
              </a:rPr>
              <a:t> </a:t>
            </a:r>
            <a:r>
              <a:rPr lang="en-US" sz="2960" b="1" i="1" dirty="0">
                <a:solidFill>
                  <a:srgbClr val="C00000"/>
                </a:solidFill>
              </a:rPr>
              <a:t>x </a:t>
            </a:r>
            <a:r>
              <a:rPr lang="en-US" sz="2960" b="1" i="1" dirty="0" err="1">
                <a:solidFill>
                  <a:srgbClr val="C00000"/>
                </a:solidFill>
              </a:rPr>
              <a:t>y</a:t>
            </a:r>
            <a:r>
              <a:rPr lang="en-US" sz="2960" i="1" baseline="30000" dirty="0" err="1">
                <a:solidFill>
                  <a:srgbClr val="C00000"/>
                </a:solidFill>
              </a:rPr>
              <a:t>T</a:t>
            </a:r>
            <a:r>
              <a:rPr lang="en-US" sz="2960" i="1" baseline="30000" dirty="0">
                <a:solidFill>
                  <a:srgbClr val="C00000"/>
                </a:solidFill>
              </a:rPr>
              <a:t> </a:t>
            </a:r>
            <a:r>
              <a:rPr lang="en-US" sz="2960" dirty="0"/>
              <a:t>=</a:t>
            </a:r>
            <a:r>
              <a:rPr lang="en-US" sz="2960" i="1" dirty="0"/>
              <a:t> </a:t>
            </a:r>
            <a:r>
              <a:rPr lang="en-US" sz="2960" dirty="0"/>
              <a:t>outer product (nx1 x 1xn = matrix)</a:t>
            </a:r>
            <a:endParaRPr dirty="0"/>
          </a:p>
          <a:p>
            <a:pPr marL="34290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960" dirty="0"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0070C0"/>
                </a:solidFill>
              </a:rPr>
              <a:t>X</a:t>
            </a:r>
            <a:r>
              <a:rPr lang="en-US" sz="2960" b="1" dirty="0">
                <a:solidFill>
                  <a:srgbClr val="0070C0"/>
                </a:solidFill>
              </a:rPr>
              <a:t> * </a:t>
            </a:r>
            <a:r>
              <a:rPr lang="en-US" sz="2960" b="1" i="1" dirty="0">
                <a:solidFill>
                  <a:srgbClr val="0070C0"/>
                </a:solidFill>
              </a:rPr>
              <a:t>Y</a:t>
            </a:r>
            <a:r>
              <a:rPr lang="en-US" sz="2960" b="1" dirty="0">
                <a:solidFill>
                  <a:srgbClr val="0070C0"/>
                </a:solidFill>
              </a:rPr>
              <a:t>  </a:t>
            </a:r>
            <a:r>
              <a:rPr lang="en-US" sz="2960" dirty="0"/>
              <a:t>= matrix product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0070C0"/>
                </a:solidFill>
              </a:rPr>
              <a:t>X</a:t>
            </a:r>
            <a:r>
              <a:rPr lang="en-US" sz="2960" b="1" dirty="0">
                <a:solidFill>
                  <a:srgbClr val="0070C0"/>
                </a:solidFill>
              </a:rPr>
              <a:t> .* </a:t>
            </a:r>
            <a:r>
              <a:rPr lang="en-US" sz="2960" b="1" i="1" dirty="0">
                <a:solidFill>
                  <a:srgbClr val="0070C0"/>
                </a:solidFill>
              </a:rPr>
              <a:t>Y</a:t>
            </a:r>
            <a:r>
              <a:rPr lang="en-US" sz="2960" b="1" dirty="0">
                <a:solidFill>
                  <a:srgbClr val="0070C0"/>
                </a:solidFill>
              </a:rPr>
              <a:t> </a:t>
            </a:r>
            <a:r>
              <a:rPr lang="en-US" sz="2960" dirty="0"/>
              <a:t>= element-wise product</a:t>
            </a:r>
            <a:endParaRPr sz="2960" b="1" dirty="0"/>
          </a:p>
        </p:txBody>
      </p:sp>
      <p:sp>
        <p:nvSpPr>
          <p:cNvPr id="430" name="Google Shape;430;p63"/>
          <p:cNvSpPr txBox="1">
            <a:spLocks noGrp="1"/>
          </p:cNvSpPr>
          <p:nvPr>
            <p:ph type="title" idx="4294967295"/>
          </p:nvPr>
        </p:nvSpPr>
        <p:spPr>
          <a:xfrm>
            <a:off x="0" y="381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Different types of product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82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4"/>
          <p:cNvSpPr txBox="1">
            <a:spLocks noGrp="1"/>
          </p:cNvSpPr>
          <p:nvPr>
            <p:ph type="body" idx="2"/>
          </p:nvPr>
        </p:nvSpPr>
        <p:spPr>
          <a:xfrm>
            <a:off x="-152400" y="152400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ts val="3600"/>
              </a:lnSpc>
              <a:buSzPts val="4400"/>
              <a:buFont typeface="Calibri"/>
            </a:pPr>
            <a:r>
              <a:rPr lang="en-US" sz="4000" spc="-150">
                <a:latin typeface="Arial" pitchFamily="34" charset="0"/>
                <a:ea typeface="+mn-ea"/>
                <a:cs typeface="Arial" pitchFamily="34" charset="0"/>
              </a:rPr>
              <a:t>Maxima and Minima of a function</a:t>
            </a:r>
            <a:endParaRPr sz="4000" spc="-15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84" name="Google Shape;684;p34"/>
          <p:cNvPicPr preferRelativeResize="0"/>
          <p:nvPr/>
        </p:nvPicPr>
        <p:blipFill rotWithShape="1">
          <a:blip r:embed="rId3">
            <a:alphaModFix/>
          </a:blip>
          <a:srcRect l="20000" t="15910" r="20833" b="5534"/>
          <a:stretch/>
        </p:blipFill>
        <p:spPr>
          <a:xfrm>
            <a:off x="1143000" y="1295400"/>
            <a:ext cx="6629400" cy="5025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3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603" t="15818" r="23496" b="6735"/>
          <a:stretch/>
        </p:blipFill>
        <p:spPr>
          <a:xfrm>
            <a:off x="1676400" y="1600200"/>
            <a:ext cx="5715001" cy="453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ts val="3600"/>
              </a:lnSpc>
              <a:buSzPts val="4400"/>
              <a:buFont typeface="Calibri"/>
            </a:pPr>
            <a:r>
              <a:rPr lang="en-US" sz="4000" spc="-150">
                <a:latin typeface="Arial" pitchFamily="34" charset="0"/>
                <a:ea typeface="+mn-ea"/>
                <a:cs typeface="Arial" pitchFamily="34" charset="0"/>
              </a:rPr>
              <a:t>Maxima and Minima</a:t>
            </a:r>
            <a:endParaRPr sz="4000" spc="-150"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6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ts val="3600"/>
              </a:lnSpc>
              <a:buSzPts val="4400"/>
              <a:buFont typeface="Calibri"/>
            </a:pPr>
            <a:r>
              <a:rPr lang="en-US" sz="4000" spc="-150">
                <a:latin typeface="Arial" pitchFamily="34" charset="0"/>
                <a:ea typeface="+mn-ea"/>
                <a:cs typeface="Arial" pitchFamily="34" charset="0"/>
              </a:rPr>
              <a:t>Convex Function</a:t>
            </a:r>
            <a:endParaRPr sz="4000" spc="-15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96" name="Google Shape;696;p36"/>
          <p:cNvPicPr preferRelativeResize="0"/>
          <p:nvPr/>
        </p:nvPicPr>
        <p:blipFill rotWithShape="1">
          <a:blip r:embed="rId3">
            <a:alphaModFix/>
          </a:blip>
          <a:srcRect l="20000"/>
          <a:stretch/>
        </p:blipFill>
        <p:spPr>
          <a:xfrm>
            <a:off x="1219200" y="1524000"/>
            <a:ext cx="51816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93914" y="51054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u="sng" dirty="0">
                <a:solidFill>
                  <a:schemeClr val="hlink"/>
                </a:solidFill>
              </a:rPr>
              <a:t>Real-valued function</a:t>
            </a:r>
            <a:r>
              <a:rPr lang="en-US" sz="2400" dirty="0"/>
              <a:t> defined on an </a:t>
            </a:r>
            <a:r>
              <a:rPr lang="en-US" sz="2400" i="1" u="sng" dirty="0" smtClean="0">
                <a:solidFill>
                  <a:schemeClr val="hlink"/>
                </a:solidFill>
              </a:rPr>
              <a:t>n</a:t>
            </a:r>
            <a:r>
              <a:rPr lang="en-US" sz="2400" u="sng" dirty="0" smtClean="0">
                <a:solidFill>
                  <a:schemeClr val="hlink"/>
                </a:solidFill>
              </a:rPr>
              <a:t>-dimensional </a:t>
            </a:r>
            <a:r>
              <a:rPr lang="en-US" sz="2400" u="sng" dirty="0">
                <a:solidFill>
                  <a:schemeClr val="hlink"/>
                </a:solidFill>
              </a:rPr>
              <a:t>interval</a:t>
            </a:r>
            <a:r>
              <a:rPr lang="en-US" sz="2400" dirty="0"/>
              <a:t> is called </a:t>
            </a:r>
            <a:r>
              <a:rPr lang="en-US" sz="2400" b="1" dirty="0"/>
              <a:t>convex</a:t>
            </a:r>
            <a:r>
              <a:rPr lang="en-US" sz="2400" dirty="0"/>
              <a:t> if the </a:t>
            </a:r>
            <a:r>
              <a:rPr lang="en-US" sz="2400" u="sng" dirty="0">
                <a:solidFill>
                  <a:schemeClr val="hlink"/>
                </a:solidFill>
              </a:rPr>
              <a:t>line segment</a:t>
            </a:r>
            <a:r>
              <a:rPr lang="en-US" sz="2400" dirty="0"/>
              <a:t> between any two points on the </a:t>
            </a:r>
            <a:r>
              <a:rPr lang="en-US" sz="2400" u="sng" dirty="0">
                <a:solidFill>
                  <a:schemeClr val="hlink"/>
                </a:solidFill>
              </a:rPr>
              <a:t>graph of the function</a:t>
            </a:r>
            <a:r>
              <a:rPr lang="en-US" sz="2400" dirty="0"/>
              <a:t> lies above or on the graph</a:t>
            </a:r>
          </a:p>
        </p:txBody>
      </p:sp>
    </p:spTree>
    <p:extLst>
      <p:ext uri="{BB962C8B-B14F-4D97-AF65-F5344CB8AC3E}">
        <p14:creationId xmlns:p14="http://schemas.microsoft.com/office/powerpoint/2010/main" val="30529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ts val="3600"/>
              </a:lnSpc>
              <a:buSzPts val="4400"/>
              <a:buFont typeface="Calibri"/>
            </a:pPr>
            <a:r>
              <a:rPr lang="en-US" sz="4000" spc="-150">
                <a:latin typeface="Arial" pitchFamily="34" charset="0"/>
                <a:ea typeface="+mn-ea"/>
                <a:cs typeface="Arial" pitchFamily="34" charset="0"/>
              </a:rPr>
              <a:t>Convex Function : Multivariate</a:t>
            </a:r>
            <a:endParaRPr sz="4000" spc="-15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08" name="Google Shape;70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438400"/>
            <a:ext cx="4876932" cy="3397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85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ts val="2400"/>
              <a:buChar char="•"/>
            </a:pPr>
            <a:r>
              <a:rPr lang="en-US" sz="3200" dirty="0"/>
              <a:t>Linear Algebra Review</a:t>
            </a:r>
          </a:p>
          <a:p>
            <a:pPr lvl="0">
              <a:lnSpc>
                <a:spcPct val="90000"/>
              </a:lnSpc>
              <a:spcBef>
                <a:spcPts val="480"/>
              </a:spcBef>
              <a:buSzPts val="2400"/>
              <a:buChar char="•"/>
            </a:pPr>
            <a:r>
              <a:rPr lang="en-US" sz="3200" dirty="0"/>
              <a:t>Calculus Review</a:t>
            </a:r>
          </a:p>
          <a:p>
            <a:pPr lvl="0">
              <a:lnSpc>
                <a:spcPct val="90000"/>
              </a:lnSpc>
              <a:spcBef>
                <a:spcPts val="480"/>
              </a:spcBef>
              <a:buSzPts val="2400"/>
              <a:buChar char="•"/>
            </a:pPr>
            <a:r>
              <a:rPr lang="en-US" sz="3200" dirty="0"/>
              <a:t>Probability </a:t>
            </a:r>
            <a:r>
              <a:rPr lang="en-US" sz="3200" dirty="0" smtClean="0"/>
              <a:t>Theory</a:t>
            </a:r>
          </a:p>
          <a:p>
            <a:pPr lvl="0">
              <a:lnSpc>
                <a:spcPct val="90000"/>
              </a:lnSpc>
              <a:spcBef>
                <a:spcPts val="480"/>
              </a:spcBef>
              <a:buSzPts val="2400"/>
              <a:buChar char="•"/>
            </a:pPr>
            <a:r>
              <a:rPr lang="en-US" sz="3200" dirty="0"/>
              <a:t>Decision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640948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Calculus review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16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 txBox="1">
            <a:spLocks noGrp="1"/>
          </p:cNvSpPr>
          <p:nvPr>
            <p:ph type="title" idx="4294967295"/>
          </p:nvPr>
        </p:nvSpPr>
        <p:spPr>
          <a:xfrm>
            <a:off x="228600" y="657695"/>
            <a:ext cx="379095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Differentiation</a:t>
            </a:r>
            <a:endParaRPr/>
          </a:p>
        </p:txBody>
      </p:sp>
      <p:sp>
        <p:nvSpPr>
          <p:cNvPr id="719" name="Google Shape;719;p40"/>
          <p:cNvSpPr txBox="1"/>
          <p:nvPr/>
        </p:nvSpPr>
        <p:spPr>
          <a:xfrm>
            <a:off x="638629" y="1557019"/>
            <a:ext cx="8352971" cy="450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469900" marR="5080" lvl="0" indent="-45720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derivative provides us information about the  rate of change of a function.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479425" lvl="0" indent="-457200" algn="l" rtl="0">
              <a:lnSpc>
                <a:spcPct val="242857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derivative of a function is also a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Example: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7314" marR="0" lvl="0" indent="-457200" algn="l" rtl="0">
              <a:lnSpc>
                <a:spcPct val="89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derivative of the acceleration function is the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velocity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0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444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1"/>
          <p:cNvSpPr txBox="1">
            <a:spLocks noGrp="1"/>
          </p:cNvSpPr>
          <p:nvPr>
            <p:ph type="title" idx="4294967295"/>
          </p:nvPr>
        </p:nvSpPr>
        <p:spPr>
          <a:xfrm>
            <a:off x="-250725" y="3999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Derivative = rate of change</a:t>
            </a:r>
            <a:endParaRPr/>
          </a:p>
        </p:txBody>
      </p:sp>
      <p:pic>
        <p:nvPicPr>
          <p:cNvPr id="726" name="Google Shape;72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043" y="1417638"/>
            <a:ext cx="6327913" cy="450863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1"/>
          <p:cNvSpPr txBox="1"/>
          <p:nvPr/>
        </p:nvSpPr>
        <p:spPr>
          <a:xfrm>
            <a:off x="354842" y="6474967"/>
            <a:ext cx="12686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Image: Wikipedia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646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2"/>
          <p:cNvSpPr txBox="1">
            <a:spLocks noGrp="1"/>
          </p:cNvSpPr>
          <p:nvPr>
            <p:ph type="title" idx="4294967295"/>
          </p:nvPr>
        </p:nvSpPr>
        <p:spPr>
          <a:xfrm>
            <a:off x="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Derivative = rate of change</a:t>
            </a:r>
            <a:endParaRPr/>
          </a:p>
        </p:txBody>
      </p:sp>
      <p:sp>
        <p:nvSpPr>
          <p:cNvPr id="733" name="Google Shape;733;p42"/>
          <p:cNvSpPr txBox="1">
            <a:spLocks noGrp="1"/>
          </p:cNvSpPr>
          <p:nvPr>
            <p:ph type="body" idx="4294967295"/>
          </p:nvPr>
        </p:nvSpPr>
        <p:spPr>
          <a:xfrm>
            <a:off x="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Linear function y = mx + b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Slope </a:t>
            </a:r>
            <a:endParaRPr/>
          </a:p>
        </p:txBody>
      </p:sp>
      <p:pic>
        <p:nvPicPr>
          <p:cNvPr id="734" name="Google Shape;7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172" y="3094382"/>
            <a:ext cx="3235655" cy="348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800" y="2080509"/>
            <a:ext cx="3392556" cy="80882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2"/>
          <p:cNvSpPr txBox="1"/>
          <p:nvPr/>
        </p:nvSpPr>
        <p:spPr>
          <a:xfrm>
            <a:off x="354842" y="6474967"/>
            <a:ext cx="12686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Image: Wikipedia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489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3"/>
          <p:cNvSpPr txBox="1">
            <a:spLocks noGrp="1"/>
          </p:cNvSpPr>
          <p:nvPr>
            <p:ph type="title" idx="4294967295"/>
          </p:nvPr>
        </p:nvSpPr>
        <p:spPr>
          <a:xfrm>
            <a:off x="228600" y="646649"/>
            <a:ext cx="751522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Ways to Write the Derivative</a:t>
            </a:r>
            <a:endParaRPr/>
          </a:p>
        </p:txBody>
      </p:sp>
      <p:sp>
        <p:nvSpPr>
          <p:cNvPr id="742" name="Google Shape;742;p43"/>
          <p:cNvSpPr/>
          <p:nvPr/>
        </p:nvSpPr>
        <p:spPr>
          <a:xfrm>
            <a:off x="1418033" y="3938784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5" h="120000" extrusionOk="0">
                <a:moveTo>
                  <a:pt x="0" y="0"/>
                </a:moveTo>
                <a:lnTo>
                  <a:pt x="298875" y="0"/>
                </a:lnTo>
              </a:path>
            </a:pathLst>
          </a:custGeom>
          <a:noFill/>
          <a:ln w="119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43"/>
          <p:cNvSpPr txBox="1"/>
          <p:nvPr/>
        </p:nvSpPr>
        <p:spPr>
          <a:xfrm>
            <a:off x="1424014" y="3934231"/>
            <a:ext cx="27432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None/>
            </a:pPr>
            <a:r>
              <a:rPr lang="en-US" sz="21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dx</a:t>
            </a: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4" name="Google Shape;744;p43"/>
          <p:cNvSpPr txBox="1"/>
          <p:nvPr/>
        </p:nvSpPr>
        <p:spPr>
          <a:xfrm>
            <a:off x="840751" y="1557025"/>
            <a:ext cx="7925877" cy="369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the function f(x), we can write its  derivative in the following ways: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0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f</a:t>
            </a:r>
            <a:r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'(x)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3"/>
          <p:cNvSpPr txBox="1"/>
          <p:nvPr/>
        </p:nvSpPr>
        <p:spPr>
          <a:xfrm>
            <a:off x="1023773" y="3614425"/>
            <a:ext cx="1968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</a:t>
            </a:r>
            <a:r>
              <a:rPr lang="en-US" sz="3150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3"/>
          <p:cNvSpPr txBox="1"/>
          <p:nvPr/>
        </p:nvSpPr>
        <p:spPr>
          <a:xfrm>
            <a:off x="840739" y="4541520"/>
            <a:ext cx="67259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derivative of x is commonly written dx.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3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249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4"/>
          <p:cNvSpPr txBox="1">
            <a:spLocks noGrp="1"/>
          </p:cNvSpPr>
          <p:nvPr>
            <p:ph type="title" idx="4294967295"/>
          </p:nvPr>
        </p:nvSpPr>
        <p:spPr>
          <a:xfrm>
            <a:off x="152400" y="578168"/>
            <a:ext cx="664686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Differentiation Formulas</a:t>
            </a:r>
            <a:endParaRPr/>
          </a:p>
        </p:txBody>
      </p:sp>
      <p:sp>
        <p:nvSpPr>
          <p:cNvPr id="753" name="Google Shape;753;p44"/>
          <p:cNvSpPr txBox="1"/>
          <p:nvPr/>
        </p:nvSpPr>
        <p:spPr>
          <a:xfrm>
            <a:off x="609600" y="1557020"/>
            <a:ext cx="8113485" cy="172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following are common differentiation  formulas: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0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The derivative of a constant is 0.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4"/>
          <p:cNvSpPr txBox="1"/>
          <p:nvPr/>
        </p:nvSpPr>
        <p:spPr>
          <a:xfrm>
            <a:off x="914400" y="4114800"/>
            <a:ext cx="7050738" cy="87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407669" marR="5080" lvl="0" indent="-395604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The derivative of a sum is the sum of the  derivatives.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4"/>
          <p:cNvSpPr/>
          <p:nvPr/>
        </p:nvSpPr>
        <p:spPr>
          <a:xfrm>
            <a:off x="2029763" y="3491437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5" h="120000" extrusionOk="0">
                <a:moveTo>
                  <a:pt x="0" y="0"/>
                </a:moveTo>
                <a:lnTo>
                  <a:pt x="432383" y="0"/>
                </a:lnTo>
              </a:path>
            </a:pathLst>
          </a:custGeom>
          <a:noFill/>
          <a:ln w="15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4"/>
          <p:cNvSpPr txBox="1"/>
          <p:nvPr/>
        </p:nvSpPr>
        <p:spPr>
          <a:xfrm>
            <a:off x="2042048" y="3490050"/>
            <a:ext cx="867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7" name="Google Shape;757;p44"/>
          <p:cNvSpPr txBox="1"/>
          <p:nvPr/>
        </p:nvSpPr>
        <p:spPr>
          <a:xfrm>
            <a:off x="2124600" y="3048000"/>
            <a:ext cx="1664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i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2000111" y="5668579"/>
            <a:ext cx="424180" cy="0"/>
          </a:xfrm>
          <a:custGeom>
            <a:avLst/>
            <a:gdLst/>
            <a:ahLst/>
            <a:cxnLst/>
            <a:rect l="l" t="t" r="r" b="b"/>
            <a:pathLst>
              <a:path w="424180" h="120000" extrusionOk="0">
                <a:moveTo>
                  <a:pt x="0" y="0"/>
                </a:moveTo>
                <a:lnTo>
                  <a:pt x="424016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44"/>
          <p:cNvSpPr txBox="1"/>
          <p:nvPr/>
        </p:nvSpPr>
        <p:spPr>
          <a:xfrm>
            <a:off x="2011839" y="5667192"/>
            <a:ext cx="867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0" name="Google Shape;760;p44"/>
          <p:cNvSpPr txBox="1"/>
          <p:nvPr/>
        </p:nvSpPr>
        <p:spPr>
          <a:xfrm>
            <a:off x="2092649" y="5181600"/>
            <a:ext cx="5996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i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44"/>
          <p:cNvSpPr txBox="1"/>
          <p:nvPr/>
        </p:nvSpPr>
        <p:spPr>
          <a:xfrm>
            <a:off x="50052" y="6551175"/>
            <a:ext cx="234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6379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5"/>
          <p:cNvSpPr txBox="1">
            <a:spLocks noGrp="1"/>
          </p:cNvSpPr>
          <p:nvPr>
            <p:ph type="title" idx="4294967295"/>
          </p:nvPr>
        </p:nvSpPr>
        <p:spPr>
          <a:xfrm>
            <a:off x="228600" y="604998"/>
            <a:ext cx="507047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More Formulas</a:t>
            </a:r>
            <a:endParaRPr/>
          </a:p>
        </p:txBody>
      </p:sp>
      <p:sp>
        <p:nvSpPr>
          <p:cNvPr id="767" name="Google Shape;767;p45"/>
          <p:cNvSpPr/>
          <p:nvPr/>
        </p:nvSpPr>
        <p:spPr>
          <a:xfrm>
            <a:off x="1732226" y="2586767"/>
            <a:ext cx="385445" cy="0"/>
          </a:xfrm>
          <a:custGeom>
            <a:avLst/>
            <a:gdLst/>
            <a:ahLst/>
            <a:cxnLst/>
            <a:rect l="l" t="t" r="r" b="b"/>
            <a:pathLst>
              <a:path w="385444" h="120000" extrusionOk="0">
                <a:moveTo>
                  <a:pt x="0" y="0"/>
                </a:moveTo>
                <a:lnTo>
                  <a:pt x="385273" y="0"/>
                </a:lnTo>
              </a:path>
            </a:pathLst>
          </a:custGeom>
          <a:noFill/>
          <a:ln w="137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5"/>
          <p:cNvSpPr txBox="1"/>
          <p:nvPr/>
        </p:nvSpPr>
        <p:spPr>
          <a:xfrm>
            <a:off x="1742269" y="2584416"/>
            <a:ext cx="735449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Times New Roman"/>
              <a:buNone/>
            </a:pP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6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9" name="Google Shape;769;p45"/>
          <p:cNvSpPr txBox="1"/>
          <p:nvPr/>
        </p:nvSpPr>
        <p:spPr>
          <a:xfrm>
            <a:off x="1815325" y="2166875"/>
            <a:ext cx="3322732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Times New Roman"/>
              <a:buNone/>
            </a:pPr>
            <a:r>
              <a:rPr lang="en-US" sz="397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975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6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6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0" name="Google Shape;770;p45"/>
          <p:cNvSpPr txBox="1"/>
          <p:nvPr/>
        </p:nvSpPr>
        <p:spPr>
          <a:xfrm>
            <a:off x="1038311" y="1557020"/>
            <a:ext cx="762671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  The derivative of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 constant power: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5"/>
          <p:cNvSpPr txBox="1"/>
          <p:nvPr/>
        </p:nvSpPr>
        <p:spPr>
          <a:xfrm>
            <a:off x="970058" y="3176937"/>
            <a:ext cx="5972101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  The derivative of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5"/>
          <p:cNvSpPr/>
          <p:nvPr/>
        </p:nvSpPr>
        <p:spPr>
          <a:xfrm>
            <a:off x="1723943" y="4096603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120000" extrusionOk="0">
                <a:moveTo>
                  <a:pt x="0" y="0"/>
                </a:moveTo>
                <a:lnTo>
                  <a:pt x="426715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45"/>
          <p:cNvSpPr txBox="1"/>
          <p:nvPr/>
        </p:nvSpPr>
        <p:spPr>
          <a:xfrm>
            <a:off x="1736418" y="4095191"/>
            <a:ext cx="7413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4" name="Google Shape;774;p45"/>
          <p:cNvSpPr txBox="1"/>
          <p:nvPr/>
        </p:nvSpPr>
        <p:spPr>
          <a:xfrm>
            <a:off x="1817347" y="3618371"/>
            <a:ext cx="2885282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i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50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50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5" name="Google Shape;775;p45"/>
          <p:cNvSpPr/>
          <p:nvPr/>
        </p:nvSpPr>
        <p:spPr>
          <a:xfrm>
            <a:off x="1648103" y="5821157"/>
            <a:ext cx="427990" cy="0"/>
          </a:xfrm>
          <a:custGeom>
            <a:avLst/>
            <a:gdLst/>
            <a:ahLst/>
            <a:cxnLst/>
            <a:rect l="l" t="t" r="r" b="b"/>
            <a:pathLst>
              <a:path w="427989" h="120000" extrusionOk="0">
                <a:moveTo>
                  <a:pt x="0" y="0"/>
                </a:moveTo>
                <a:lnTo>
                  <a:pt x="427765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5"/>
          <p:cNvSpPr/>
          <p:nvPr/>
        </p:nvSpPr>
        <p:spPr>
          <a:xfrm>
            <a:off x="3435721" y="5821157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 h="120000" extrusionOk="0">
                <a:moveTo>
                  <a:pt x="0" y="0"/>
                </a:moveTo>
                <a:lnTo>
                  <a:pt x="230573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45"/>
          <p:cNvSpPr txBox="1"/>
          <p:nvPr/>
        </p:nvSpPr>
        <p:spPr>
          <a:xfrm>
            <a:off x="1056600" y="5232724"/>
            <a:ext cx="38157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None/>
            </a:pPr>
            <a:endParaRPr sz="29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4365" marR="579755" lvl="0" indent="80644" algn="l" rtl="0">
              <a:lnSpc>
                <a:spcPct val="65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b="0" i="1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	 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435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  </a:t>
            </a:r>
            <a:r>
              <a:rPr lang="en-US" sz="29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</a:t>
            </a:r>
            <a:r>
              <a:rPr lang="en-US" sz="29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8" name="Google Shape;778;p45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p45"/>
          <p:cNvSpPr txBox="1"/>
          <p:nvPr/>
        </p:nvSpPr>
        <p:spPr>
          <a:xfrm>
            <a:off x="1122458" y="4666817"/>
            <a:ext cx="5972101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The derivative of </a:t>
            </a: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1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6"/>
          <p:cNvSpPr txBox="1">
            <a:spLocks noGrp="1"/>
          </p:cNvSpPr>
          <p:nvPr>
            <p:ph type="title" idx="4294967295"/>
          </p:nvPr>
        </p:nvSpPr>
        <p:spPr>
          <a:xfrm>
            <a:off x="216977" y="580153"/>
            <a:ext cx="67437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Product and Quotient</a:t>
            </a:r>
            <a:endParaRPr/>
          </a:p>
        </p:txBody>
      </p:sp>
      <p:sp>
        <p:nvSpPr>
          <p:cNvPr id="785" name="Google Shape;785;p46"/>
          <p:cNvSpPr txBox="1"/>
          <p:nvPr/>
        </p:nvSpPr>
        <p:spPr>
          <a:xfrm>
            <a:off x="840739" y="1557020"/>
            <a:ext cx="8071032" cy="172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product rule and quotient rules are  commonly used in differentiation.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0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Product rule: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6"/>
          <p:cNvSpPr txBox="1"/>
          <p:nvPr/>
        </p:nvSpPr>
        <p:spPr>
          <a:xfrm>
            <a:off x="1038297" y="4097861"/>
            <a:ext cx="30861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Quotient rule: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6"/>
          <p:cNvSpPr/>
          <p:nvPr/>
        </p:nvSpPr>
        <p:spPr>
          <a:xfrm>
            <a:off x="1778708" y="3496485"/>
            <a:ext cx="424815" cy="0"/>
          </a:xfrm>
          <a:custGeom>
            <a:avLst/>
            <a:gdLst/>
            <a:ahLst/>
            <a:cxnLst/>
            <a:rect l="l" t="t" r="r" b="b"/>
            <a:pathLst>
              <a:path w="424814" h="120000" extrusionOk="0">
                <a:moveTo>
                  <a:pt x="0" y="0"/>
                </a:moveTo>
                <a:lnTo>
                  <a:pt x="424368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6"/>
          <p:cNvSpPr txBox="1"/>
          <p:nvPr/>
        </p:nvSpPr>
        <p:spPr>
          <a:xfrm>
            <a:off x="1834710" y="3451558"/>
            <a:ext cx="851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9" name="Google Shape;789;p46"/>
          <p:cNvSpPr txBox="1"/>
          <p:nvPr/>
        </p:nvSpPr>
        <p:spPr>
          <a:xfrm>
            <a:off x="1915451" y="3009490"/>
            <a:ext cx="6996319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)*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0" name="Google Shape;790;p46"/>
          <p:cNvSpPr/>
          <p:nvPr/>
        </p:nvSpPr>
        <p:spPr>
          <a:xfrm>
            <a:off x="1814317" y="5332866"/>
            <a:ext cx="424814" cy="0"/>
          </a:xfrm>
          <a:custGeom>
            <a:avLst/>
            <a:gdLst/>
            <a:ahLst/>
            <a:cxnLst/>
            <a:rect l="l" t="t" r="r" b="b"/>
            <a:pathLst>
              <a:path w="424814" h="120000" extrusionOk="0">
                <a:moveTo>
                  <a:pt x="0" y="0"/>
                </a:moveTo>
                <a:lnTo>
                  <a:pt x="424397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46"/>
          <p:cNvSpPr/>
          <p:nvPr/>
        </p:nvSpPr>
        <p:spPr>
          <a:xfrm>
            <a:off x="2541285" y="5332866"/>
            <a:ext cx="748030" cy="0"/>
          </a:xfrm>
          <a:custGeom>
            <a:avLst/>
            <a:gdLst/>
            <a:ahLst/>
            <a:cxnLst/>
            <a:rect l="l" t="t" r="r" b="b"/>
            <a:pathLst>
              <a:path w="748030" h="120000" extrusionOk="0">
                <a:moveTo>
                  <a:pt x="0" y="0"/>
                </a:moveTo>
                <a:lnTo>
                  <a:pt x="747466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6"/>
          <p:cNvSpPr/>
          <p:nvPr/>
        </p:nvSpPr>
        <p:spPr>
          <a:xfrm>
            <a:off x="4209830" y="5387458"/>
            <a:ext cx="3348990" cy="0"/>
          </a:xfrm>
          <a:custGeom>
            <a:avLst/>
            <a:gdLst/>
            <a:ahLst/>
            <a:cxnLst/>
            <a:rect l="l" t="t" r="r" b="b"/>
            <a:pathLst>
              <a:path w="3348990" h="120000" extrusionOk="0">
                <a:moveTo>
                  <a:pt x="0" y="0"/>
                </a:moveTo>
                <a:lnTo>
                  <a:pt x="3348757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6"/>
          <p:cNvSpPr txBox="1"/>
          <p:nvPr/>
        </p:nvSpPr>
        <p:spPr>
          <a:xfrm>
            <a:off x="5345357" y="5374742"/>
            <a:ext cx="135255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4" name="Google Shape;794;p46"/>
          <p:cNvSpPr txBox="1"/>
          <p:nvPr/>
        </p:nvSpPr>
        <p:spPr>
          <a:xfrm>
            <a:off x="5006252" y="5386780"/>
            <a:ext cx="1699348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5" name="Google Shape;795;p46"/>
          <p:cNvSpPr txBox="1"/>
          <p:nvPr/>
        </p:nvSpPr>
        <p:spPr>
          <a:xfrm>
            <a:off x="4167212" y="4864080"/>
            <a:ext cx="35421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6" name="Google Shape;796;p46"/>
          <p:cNvSpPr txBox="1"/>
          <p:nvPr/>
        </p:nvSpPr>
        <p:spPr>
          <a:xfrm>
            <a:off x="1744007" y="5355020"/>
            <a:ext cx="2389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 </a:t>
            </a:r>
            <a:r>
              <a:rPr lang="en-US" sz="435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 </a:t>
            </a:r>
            <a:endParaRPr sz="4350" b="0" i="0" u="none" strike="noStrike" cap="none" baseline="-250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97" name="Google Shape;797;p46"/>
          <p:cNvSpPr txBox="1"/>
          <p:nvPr/>
        </p:nvSpPr>
        <p:spPr>
          <a:xfrm>
            <a:off x="1915451" y="4871814"/>
            <a:ext cx="2520576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    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 </a:t>
            </a:r>
            <a:endParaRPr sz="4350" b="0" i="0" u="none" strike="noStrike" cap="none" baseline="300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98" name="Google Shape;798;p46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9" name="Google Shape;799;p46"/>
          <p:cNvSpPr txBox="1"/>
          <p:nvPr/>
        </p:nvSpPr>
        <p:spPr>
          <a:xfrm>
            <a:off x="2174177" y="5119410"/>
            <a:ext cx="28293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None/>
            </a:pP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endParaRPr sz="29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00" name="Google Shape;800;p46"/>
          <p:cNvSpPr txBox="1"/>
          <p:nvPr/>
        </p:nvSpPr>
        <p:spPr>
          <a:xfrm>
            <a:off x="1834700" y="4833500"/>
            <a:ext cx="48429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Rosarivo"/>
                <a:ea typeface="Rosarivo"/>
                <a:cs typeface="Rosarivo"/>
                <a:sym typeface="Rosarivo"/>
              </a:rPr>
              <a:t> (   )</a:t>
            </a:r>
            <a:endParaRPr sz="6600">
              <a:solidFill>
                <a:schemeClr val="dk1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</p:spTree>
    <p:extLst>
      <p:ext uri="{BB962C8B-B14F-4D97-AF65-F5344CB8AC3E}">
        <p14:creationId xmlns:p14="http://schemas.microsoft.com/office/powerpoint/2010/main" val="20815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7"/>
          <p:cNvSpPr txBox="1">
            <a:spLocks noGrp="1"/>
          </p:cNvSpPr>
          <p:nvPr>
            <p:ph type="title" idx="4294967295"/>
          </p:nvPr>
        </p:nvSpPr>
        <p:spPr>
          <a:xfrm>
            <a:off x="278955" y="630197"/>
            <a:ext cx="3214687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Chain Rule</a:t>
            </a:r>
            <a:endParaRPr/>
          </a:p>
        </p:txBody>
      </p:sp>
      <p:sp>
        <p:nvSpPr>
          <p:cNvPr id="806" name="Google Shape;806;p47"/>
          <p:cNvSpPr txBox="1"/>
          <p:nvPr/>
        </p:nvSpPr>
        <p:spPr>
          <a:xfrm>
            <a:off x="840739" y="1557020"/>
            <a:ext cx="7853318" cy="215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chain rule allows you to combine any of the  differentiation rules we have already covered.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2750"/>
              <a:buFont typeface="Calibri"/>
              <a:buNone/>
            </a:pPr>
            <a:endParaRPr sz="27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5155" marR="578485" lvl="0" indent="-395605" algn="l" rtl="0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First, do the derivative of the outside and  then do the derivative of the inside.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7"/>
          <p:cNvSpPr/>
          <p:nvPr/>
        </p:nvSpPr>
        <p:spPr>
          <a:xfrm>
            <a:off x="1791456" y="4583038"/>
            <a:ext cx="433070" cy="0"/>
          </a:xfrm>
          <a:custGeom>
            <a:avLst/>
            <a:gdLst/>
            <a:ahLst/>
            <a:cxnLst/>
            <a:rect l="l" t="t" r="r" b="b"/>
            <a:pathLst>
              <a:path w="433069" h="120000" extrusionOk="0">
                <a:moveTo>
                  <a:pt x="0" y="0"/>
                </a:moveTo>
                <a:lnTo>
                  <a:pt x="432502" y="0"/>
                </a:lnTo>
              </a:path>
            </a:pathLst>
          </a:custGeom>
          <a:noFill/>
          <a:ln w="151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47"/>
          <p:cNvSpPr txBox="1"/>
          <p:nvPr/>
        </p:nvSpPr>
        <p:spPr>
          <a:xfrm>
            <a:off x="1804307" y="4581725"/>
            <a:ext cx="609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47"/>
          <p:cNvSpPr txBox="1"/>
          <p:nvPr/>
        </p:nvSpPr>
        <p:spPr>
          <a:xfrm>
            <a:off x="1886299" y="4053753"/>
            <a:ext cx="216535" cy="47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0" name="Google Shape;810;p47"/>
          <p:cNvSpPr txBox="1"/>
          <p:nvPr/>
        </p:nvSpPr>
        <p:spPr>
          <a:xfrm>
            <a:off x="2345875" y="4290100"/>
            <a:ext cx="56472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))* 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)* 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1" name="Google Shape;811;p47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7683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8"/>
          <p:cNvSpPr txBox="1">
            <a:spLocks noGrp="1"/>
          </p:cNvSpPr>
          <p:nvPr>
            <p:ph type="title" idx="4294967295"/>
          </p:nvPr>
        </p:nvSpPr>
        <p:spPr>
          <a:xfrm>
            <a:off x="9144" y="691278"/>
            <a:ext cx="297815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Try These</a:t>
            </a:r>
            <a:endParaRPr/>
          </a:p>
        </p:txBody>
      </p:sp>
      <p:sp>
        <p:nvSpPr>
          <p:cNvPr id="817" name="Google Shape;817;p48"/>
          <p:cNvSpPr txBox="1"/>
          <p:nvPr/>
        </p:nvSpPr>
        <p:spPr>
          <a:xfrm>
            <a:off x="1269174" y="3372275"/>
            <a:ext cx="22722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Times New Roman"/>
              <a:buNone/>
            </a:pPr>
            <a:r>
              <a:rPr lang="en-US" sz="25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5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5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5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5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5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 </a:t>
            </a:r>
            <a:r>
              <a:rPr lang="en-US" sz="25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25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25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5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</a:t>
            </a:r>
            <a:r>
              <a:rPr lang="en-US" sz="25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5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8" name="Google Shape;818;p48"/>
          <p:cNvSpPr txBox="1"/>
          <p:nvPr/>
        </p:nvSpPr>
        <p:spPr>
          <a:xfrm>
            <a:off x="1289331" y="1708577"/>
            <a:ext cx="1885314" cy="48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Google Shape;819;p48"/>
          <p:cNvSpPr txBox="1"/>
          <p:nvPr/>
        </p:nvSpPr>
        <p:spPr>
          <a:xfrm>
            <a:off x="1339514" y="4972020"/>
            <a:ext cx="145859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0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6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6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0" name="Google Shape;820;p48"/>
          <p:cNvSpPr/>
          <p:nvPr/>
        </p:nvSpPr>
        <p:spPr>
          <a:xfrm>
            <a:off x="5995470" y="3621124"/>
            <a:ext cx="984250" cy="0"/>
          </a:xfrm>
          <a:custGeom>
            <a:avLst/>
            <a:gdLst/>
            <a:ahLst/>
            <a:cxnLst/>
            <a:rect l="l" t="t" r="r" b="b"/>
            <a:pathLst>
              <a:path w="984250" h="120000" extrusionOk="0">
                <a:moveTo>
                  <a:pt x="0" y="0"/>
                </a:moveTo>
                <a:lnTo>
                  <a:pt x="983653" y="0"/>
                </a:lnTo>
              </a:path>
            </a:pathLst>
          </a:custGeom>
          <a:noFill/>
          <a:ln w="13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8"/>
          <p:cNvSpPr txBox="1"/>
          <p:nvPr/>
        </p:nvSpPr>
        <p:spPr>
          <a:xfrm>
            <a:off x="6410937" y="3619057"/>
            <a:ext cx="173990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2" name="Google Shape;822;p48"/>
          <p:cNvSpPr txBox="1"/>
          <p:nvPr/>
        </p:nvSpPr>
        <p:spPr>
          <a:xfrm>
            <a:off x="6000206" y="3151399"/>
            <a:ext cx="979169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log(</a:t>
            </a: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25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3" name="Google Shape;823;p48"/>
          <p:cNvSpPr txBox="1"/>
          <p:nvPr/>
        </p:nvSpPr>
        <p:spPr>
          <a:xfrm>
            <a:off x="5080887" y="3359613"/>
            <a:ext cx="850900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endParaRPr sz="26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24" name="Google Shape;824;p48"/>
          <p:cNvSpPr txBox="1"/>
          <p:nvPr/>
        </p:nvSpPr>
        <p:spPr>
          <a:xfrm>
            <a:off x="5120301" y="1691750"/>
            <a:ext cx="1885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Times New Roman"/>
              <a:buNone/>
            </a:pP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6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3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5" name="Google Shape;825;p48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18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Linear algebra 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536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9"/>
          <p:cNvSpPr txBox="1">
            <a:spLocks noGrp="1"/>
          </p:cNvSpPr>
          <p:nvPr>
            <p:ph type="title" idx="4294967295"/>
          </p:nvPr>
        </p:nvSpPr>
        <p:spPr>
          <a:xfrm>
            <a:off x="106426" y="651025"/>
            <a:ext cx="23241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Solutions</a:t>
            </a:r>
            <a:endParaRPr/>
          </a:p>
        </p:txBody>
      </p:sp>
      <p:sp>
        <p:nvSpPr>
          <p:cNvPr id="831" name="Google Shape;831;p49"/>
          <p:cNvSpPr txBox="1"/>
          <p:nvPr/>
        </p:nvSpPr>
        <p:spPr>
          <a:xfrm>
            <a:off x="1268176" y="3376375"/>
            <a:ext cx="23247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</a:pPr>
            <a:r>
              <a:rPr lang="en-US" sz="25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 </a:t>
            </a:r>
            <a:r>
              <a:rPr lang="en-US" sz="25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5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12 </a:t>
            </a:r>
            <a:r>
              <a:rPr lang="en-US" sz="25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17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5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endParaRPr sz="2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2" name="Google Shape;832;p49"/>
          <p:cNvSpPr txBox="1"/>
          <p:nvPr/>
        </p:nvSpPr>
        <p:spPr>
          <a:xfrm>
            <a:off x="1334503" y="1708577"/>
            <a:ext cx="1298575" cy="48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3" name="Google Shape;833;p49"/>
          <p:cNvSpPr txBox="1"/>
          <p:nvPr/>
        </p:nvSpPr>
        <p:spPr>
          <a:xfrm>
            <a:off x="1257829" y="4972026"/>
            <a:ext cx="1743075" cy="48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0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6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6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4" name="Google Shape;834;p49"/>
          <p:cNvSpPr/>
          <p:nvPr/>
        </p:nvSpPr>
        <p:spPr>
          <a:xfrm>
            <a:off x="5299464" y="3410018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 h="120000" extrusionOk="0">
                <a:moveTo>
                  <a:pt x="0" y="0"/>
                </a:moveTo>
                <a:lnTo>
                  <a:pt x="1431484" y="0"/>
                </a:lnTo>
              </a:path>
            </a:pathLst>
          </a:custGeom>
          <a:noFill/>
          <a:ln w="13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9"/>
          <p:cNvSpPr txBox="1"/>
          <p:nvPr/>
        </p:nvSpPr>
        <p:spPr>
          <a:xfrm>
            <a:off x="5866725" y="3259857"/>
            <a:ext cx="28765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 New Roman"/>
              <a:buNone/>
            </a:pPr>
            <a:r>
              <a:rPr lang="en-US" sz="3900" b="0" i="1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6" name="Google Shape;836;p49"/>
          <p:cNvSpPr txBox="1"/>
          <p:nvPr/>
        </p:nvSpPr>
        <p:spPr>
          <a:xfrm>
            <a:off x="5308824" y="2941100"/>
            <a:ext cx="1537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log(</a:t>
            </a: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25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49"/>
          <p:cNvSpPr txBox="1"/>
          <p:nvPr/>
        </p:nvSpPr>
        <p:spPr>
          <a:xfrm>
            <a:off x="4298767" y="3149621"/>
            <a:ext cx="93726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endParaRPr sz="26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38" name="Google Shape;838;p49"/>
          <p:cNvSpPr txBox="1"/>
          <p:nvPr/>
        </p:nvSpPr>
        <p:spPr>
          <a:xfrm>
            <a:off x="6042722" y="1691750"/>
            <a:ext cx="1039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52729" marR="0" lvl="0" indent="-2400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+"/>
            </a:pP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3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9" name="Google Shape;839;p49"/>
          <p:cNvSpPr txBox="1"/>
          <p:nvPr/>
        </p:nvSpPr>
        <p:spPr>
          <a:xfrm>
            <a:off x="4283900" y="1691750"/>
            <a:ext cx="18705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Times New Roman"/>
              <a:buNone/>
            </a:pP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6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8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3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0" name="Google Shape;840;p49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998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8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Probability 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3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76400"/>
            <a:ext cx="9144000" cy="4669227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IN" sz="2400" b="1" dirty="0">
                <a:latin typeface="Calibri"/>
                <a:cs typeface="Calibri"/>
              </a:rPr>
              <a:t>Bayesian probability= degree of belief  </a:t>
            </a:r>
            <a:endParaRPr lang="en-IN" sz="2400" b="1" dirty="0" smtClean="0">
              <a:latin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Probabilities </a:t>
            </a:r>
            <a:r>
              <a:rPr lang="en-US" sz="2400" dirty="0"/>
              <a:t>are assigned to events based on evidence and personal belief and are centered around Bayes' </a:t>
            </a:r>
            <a:r>
              <a:rPr lang="en-US" sz="2400" dirty="0" smtClean="0"/>
              <a:t>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p(heads=1)=0.5  means you think the event that a particular coin will land heads is 50% likely.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 MT"/>
              <a:buChar char="•"/>
              <a:tabLst>
                <a:tab pos="241300" algn="l"/>
              </a:tabLst>
            </a:pPr>
            <a:endParaRPr lang="en-IN" sz="2400" b="1" dirty="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IN" sz="2400" b="1" dirty="0">
                <a:latin typeface="Calibri"/>
                <a:cs typeface="Calibri"/>
              </a:rPr>
              <a:t>Frequentist probability= long run </a:t>
            </a:r>
            <a:r>
              <a:rPr lang="en-IN" sz="2400" b="1" dirty="0" smtClean="0">
                <a:latin typeface="Calibri"/>
                <a:cs typeface="Calibri"/>
              </a:rPr>
              <a:t>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Events are observed and counted, and their frequencies provide the basis for directly calculating a probability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p(heads=1</a:t>
            </a:r>
            <a:r>
              <a:rPr lang="en-IN" sz="2400" dirty="0"/>
              <a:t>)=</a:t>
            </a:r>
            <a:r>
              <a:rPr lang="en-IN" sz="2400" dirty="0" smtClean="0"/>
              <a:t>0.5 </a:t>
            </a:r>
            <a:r>
              <a:rPr lang="en-IN" sz="2400" dirty="0"/>
              <a:t>means that the empirical fraction of times this event will occur across infinitely repeated trials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228600"/>
            <a:ext cx="7239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endParaRPr lang="en-IN" sz="4000" b="1" spc="-150" dirty="0" smtClean="0"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IN" sz="4000" b="1" spc="-150" dirty="0" smtClean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Two </a:t>
            </a:r>
            <a:r>
              <a:rPr lang="en-IN" sz="4000" b="1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main "schools of thought"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endParaRPr lang="en-IN" sz="4000" b="1" spc="-150" dirty="0"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0080" y="1685520"/>
              <a:ext cx="8250840" cy="4347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80" y="1674000"/>
                <a:ext cx="8272080" cy="437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1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ftr" sz="quarter" idx="4294967295"/>
          </p:nvPr>
        </p:nvSpPr>
        <p:spPr>
          <a:xfrm>
            <a:off x="25088" y="6684082"/>
            <a:ext cx="5052437" cy="155331"/>
          </a:xfrm>
          <a:prstGeom prst="rect">
            <a:avLst/>
          </a:prstGeom>
        </p:spPr>
        <p:txBody>
          <a:bodyPr vert="horz" wrap="square" lIns="0" tIns="1429" rIns="0" bIns="0" rtlCol="0">
            <a:spAutoFit/>
          </a:bodyPr>
          <a:lstStyle/>
          <a:p>
            <a:pPr marL="9525">
              <a:spcBef>
                <a:spcPts val="11"/>
              </a:spcBef>
            </a:pPr>
            <a:r>
              <a:rPr lang="en-US" sz="1000" spc="-11" dirty="0" smtClean="0"/>
              <a:t>Slide Credit : </a:t>
            </a:r>
            <a:r>
              <a:rPr sz="1000" spc="-11" dirty="0" smtClean="0"/>
              <a:t>Lisa</a:t>
            </a:r>
            <a:r>
              <a:rPr sz="1000" spc="-19" dirty="0" smtClean="0"/>
              <a:t> </a:t>
            </a:r>
            <a:r>
              <a:rPr sz="1000" spc="-11" dirty="0" smtClean="0"/>
              <a:t>Yan</a:t>
            </a: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14715" y="1393861"/>
            <a:ext cx="3205639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71" dirty="0">
                <a:latin typeface="Franklin Gothic Medium"/>
                <a:cs typeface="Franklin Gothic Medium"/>
              </a:rPr>
              <a:t>An</a:t>
            </a:r>
            <a:r>
              <a:rPr sz="2100" spc="-15" dirty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experiment</a:t>
            </a:r>
            <a:r>
              <a:rPr sz="2100" spc="-11" dirty="0">
                <a:latin typeface="Franklin Gothic Medium"/>
                <a:cs typeface="Franklin Gothic Medium"/>
              </a:rPr>
              <a:t> </a:t>
            </a:r>
            <a:r>
              <a:rPr sz="2100" spc="-19" dirty="0">
                <a:latin typeface="Franklin Gothic Medium"/>
                <a:cs typeface="Franklin Gothic Medium"/>
              </a:rPr>
              <a:t>in</a:t>
            </a:r>
            <a:r>
              <a:rPr sz="2100" spc="-15" dirty="0">
                <a:latin typeface="Franklin Gothic Medium"/>
                <a:cs typeface="Franklin Gothic Medium"/>
              </a:rPr>
              <a:t> </a:t>
            </a:r>
            <a:r>
              <a:rPr sz="2100" spc="-26" dirty="0">
                <a:latin typeface="Franklin Gothic Medium"/>
                <a:cs typeface="Franklin Gothic Medium"/>
              </a:rPr>
              <a:t>probability:</a:t>
            </a:r>
            <a:endParaRPr sz="2100" dirty="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995" y="4396359"/>
            <a:ext cx="1983105" cy="7981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22100"/>
              </a:lnSpc>
              <a:spcBef>
                <a:spcPts val="75"/>
              </a:spcBef>
            </a:pPr>
            <a:r>
              <a:rPr sz="2100" spc="-38" dirty="0">
                <a:solidFill>
                  <a:srgbClr val="AB620E"/>
                </a:solidFill>
                <a:latin typeface="Franklin Gothic Medium"/>
                <a:cs typeface="Franklin Gothic Medium"/>
              </a:rPr>
              <a:t>Sample</a:t>
            </a:r>
            <a:r>
              <a:rPr sz="2100" spc="-23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100" spc="-8" dirty="0">
                <a:solidFill>
                  <a:srgbClr val="AB620E"/>
                </a:solidFill>
                <a:latin typeface="Franklin Gothic Medium"/>
                <a:cs typeface="Franklin Gothic Medium"/>
              </a:rPr>
              <a:t>Space,</a:t>
            </a:r>
            <a:r>
              <a:rPr sz="2100" spc="-23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100" spc="30" dirty="0">
                <a:latin typeface="Cambria Math"/>
                <a:cs typeface="Cambria Math"/>
              </a:rPr>
              <a:t>𝑆</a:t>
            </a:r>
            <a:r>
              <a:rPr sz="2100" spc="30" dirty="0">
                <a:latin typeface="Franklin Gothic Medium"/>
                <a:cs typeface="Franklin Gothic Medium"/>
              </a:rPr>
              <a:t>: </a:t>
            </a:r>
            <a:r>
              <a:rPr sz="2100" spc="-514" dirty="0">
                <a:latin typeface="Franklin Gothic Medium"/>
                <a:cs typeface="Franklin Gothic Medium"/>
              </a:rPr>
              <a:t> </a:t>
            </a:r>
            <a:r>
              <a:rPr sz="2100" spc="-4" dirty="0">
                <a:solidFill>
                  <a:srgbClr val="AB620E"/>
                </a:solidFill>
                <a:latin typeface="Franklin Gothic Medium"/>
                <a:cs typeface="Franklin Gothic Medium"/>
              </a:rPr>
              <a:t>Event,</a:t>
            </a:r>
            <a:r>
              <a:rPr sz="2100" spc="-11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100" spc="49" dirty="0">
                <a:latin typeface="Cambria Math"/>
                <a:cs typeface="Cambria Math"/>
              </a:rPr>
              <a:t>𝐸</a:t>
            </a:r>
            <a:r>
              <a:rPr sz="2100" spc="49" dirty="0">
                <a:latin typeface="Franklin Gothic Medium"/>
                <a:cs typeface="Franklin Gothic Medium"/>
              </a:rPr>
              <a:t>:</a:t>
            </a:r>
            <a:endParaRPr sz="2100" dirty="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070" y="4396359"/>
            <a:ext cx="5594985" cy="7981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22100"/>
              </a:lnSpc>
              <a:spcBef>
                <a:spcPts val="75"/>
              </a:spcBef>
            </a:pPr>
            <a:r>
              <a:rPr sz="2100" spc="-4" dirty="0">
                <a:latin typeface="Franklin Gothic Medium"/>
                <a:cs typeface="Franklin Gothic Medium"/>
              </a:rPr>
              <a:t>The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11" dirty="0">
                <a:latin typeface="Franklin Gothic Medium"/>
                <a:cs typeface="Franklin Gothic Medium"/>
              </a:rPr>
              <a:t>set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of</a:t>
            </a:r>
            <a:r>
              <a:rPr sz="2100" spc="-4" dirty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all</a:t>
            </a:r>
            <a:r>
              <a:rPr sz="2100" spc="4" dirty="0">
                <a:latin typeface="Franklin Gothic Medium"/>
                <a:cs typeface="Franklin Gothic Medium"/>
              </a:rPr>
              <a:t> </a:t>
            </a:r>
            <a:r>
              <a:rPr sz="2100" spc="-11" dirty="0">
                <a:latin typeface="Franklin Gothic Medium"/>
                <a:cs typeface="Franklin Gothic Medium"/>
              </a:rPr>
              <a:t>possible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26" dirty="0">
                <a:solidFill>
                  <a:srgbClr val="AB620E"/>
                </a:solidFill>
                <a:latin typeface="Franklin Gothic Medium"/>
                <a:cs typeface="Franklin Gothic Medium"/>
              </a:rPr>
              <a:t>outcomes</a:t>
            </a:r>
            <a:r>
              <a:rPr sz="2100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of</a:t>
            </a:r>
            <a:r>
              <a:rPr sz="2100" spc="-4" dirty="0">
                <a:latin typeface="Franklin Gothic Medium"/>
                <a:cs typeface="Franklin Gothic Medium"/>
              </a:rPr>
              <a:t> </a:t>
            </a:r>
            <a:r>
              <a:rPr sz="2100" spc="-19" dirty="0">
                <a:latin typeface="Franklin Gothic Medium"/>
                <a:cs typeface="Franklin Gothic Medium"/>
              </a:rPr>
              <a:t>an</a:t>
            </a:r>
            <a:r>
              <a:rPr sz="2100" spc="-8" dirty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solidFill>
                  <a:srgbClr val="AB620E"/>
                </a:solidFill>
                <a:latin typeface="Franklin Gothic Medium"/>
                <a:cs typeface="Franklin Gothic Medium"/>
              </a:rPr>
              <a:t>experiment </a:t>
            </a:r>
            <a:r>
              <a:rPr sz="2100" spc="-514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100" spc="-41" dirty="0">
                <a:latin typeface="Franklin Gothic Medium"/>
                <a:cs typeface="Franklin Gothic Medium"/>
              </a:rPr>
              <a:t>Some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4" dirty="0">
                <a:latin typeface="Franklin Gothic Medium"/>
                <a:cs typeface="Franklin Gothic Medium"/>
              </a:rPr>
              <a:t>subset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of</a:t>
            </a:r>
            <a:r>
              <a:rPr sz="2100" spc="-4" dirty="0">
                <a:latin typeface="Franklin Gothic Medium"/>
                <a:cs typeface="Franklin Gothic Medium"/>
              </a:rPr>
              <a:t> </a:t>
            </a:r>
            <a:r>
              <a:rPr sz="2100" dirty="0">
                <a:latin typeface="Cambria Math"/>
                <a:cs typeface="Cambria Math"/>
              </a:rPr>
              <a:t>𝑆</a:t>
            </a:r>
            <a:r>
              <a:rPr sz="2100" spc="105" dirty="0">
                <a:latin typeface="Cambria Math"/>
                <a:cs typeface="Cambria Math"/>
              </a:rPr>
              <a:t> </a:t>
            </a:r>
            <a:r>
              <a:rPr sz="2100" dirty="0">
                <a:latin typeface="Franklin Gothic Medium"/>
                <a:cs typeface="Franklin Gothic Medium"/>
              </a:rPr>
              <a:t>(</a:t>
            </a:r>
            <a:r>
              <a:rPr sz="2100" dirty="0">
                <a:latin typeface="Cambria Math"/>
                <a:cs typeface="Cambria Math"/>
              </a:rPr>
              <a:t>𝐸</a:t>
            </a:r>
            <a:r>
              <a:rPr sz="2100" spc="199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⊆</a:t>
            </a:r>
            <a:r>
              <a:rPr sz="2100" spc="116" dirty="0">
                <a:latin typeface="Cambria Math"/>
                <a:cs typeface="Cambria Math"/>
              </a:rPr>
              <a:t> </a:t>
            </a:r>
            <a:r>
              <a:rPr sz="2100" spc="19" dirty="0">
                <a:latin typeface="Cambria Math"/>
                <a:cs typeface="Cambria Math"/>
              </a:rPr>
              <a:t>𝑆</a:t>
            </a:r>
            <a:r>
              <a:rPr sz="2100" spc="19" dirty="0">
                <a:latin typeface="Franklin Gothic Medium"/>
                <a:cs typeface="Franklin Gothic Medium"/>
              </a:rPr>
              <a:t>).</a:t>
            </a:r>
            <a:endParaRPr sz="2100" dirty="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8375" y="3166909"/>
            <a:ext cx="86820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sz="1800" spc="-1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O</a:t>
            </a:r>
            <a:r>
              <a:rPr sz="1800" spc="-11" dirty="0">
                <a:solidFill>
                  <a:srgbClr val="AB620E"/>
                </a:solidFill>
                <a:latin typeface="Franklin Gothic Medium"/>
                <a:cs typeface="Franklin Gothic Medium"/>
              </a:rPr>
              <a:t>u</a:t>
            </a:r>
            <a:r>
              <a:rPr sz="1800" spc="-1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t</a:t>
            </a:r>
            <a:r>
              <a:rPr sz="1800" spc="-26" dirty="0">
                <a:solidFill>
                  <a:srgbClr val="AB620E"/>
                </a:solidFill>
                <a:latin typeface="Franklin Gothic Medium"/>
                <a:cs typeface="Franklin Gothic Medium"/>
              </a:rPr>
              <a:t>c</a:t>
            </a:r>
            <a:r>
              <a:rPr sz="1800" spc="-19" dirty="0">
                <a:solidFill>
                  <a:srgbClr val="AB620E"/>
                </a:solidFill>
                <a:latin typeface="Franklin Gothic Medium"/>
                <a:cs typeface="Franklin Gothic Medium"/>
              </a:rPr>
              <a:t>o</a:t>
            </a:r>
            <a:r>
              <a:rPr sz="1800" spc="-10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m</a:t>
            </a:r>
            <a:r>
              <a:rPr sz="1800" spc="-8" dirty="0">
                <a:solidFill>
                  <a:srgbClr val="AB620E"/>
                </a:solidFill>
                <a:latin typeface="Franklin Gothic Medium"/>
                <a:cs typeface="Franklin Gothic Medium"/>
              </a:rPr>
              <a:t>e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96710" y="2579046"/>
            <a:ext cx="2670334" cy="1649254"/>
            <a:chOff x="7062280" y="2295728"/>
            <a:chExt cx="3560445" cy="2199005"/>
          </a:xfrm>
        </p:grpSpPr>
        <p:sp>
          <p:nvSpPr>
            <p:cNvPr id="16" name="object 16"/>
            <p:cNvSpPr/>
            <p:nvPr/>
          </p:nvSpPr>
          <p:spPr>
            <a:xfrm>
              <a:off x="7062280" y="2295728"/>
              <a:ext cx="3560445" cy="2199005"/>
            </a:xfrm>
            <a:custGeom>
              <a:avLst/>
              <a:gdLst/>
              <a:ahLst/>
              <a:cxnLst/>
              <a:rect l="l" t="t" r="r" b="b"/>
              <a:pathLst>
                <a:path w="3560445" h="2199004">
                  <a:moveTo>
                    <a:pt x="3560189" y="0"/>
                  </a:moveTo>
                  <a:lnTo>
                    <a:pt x="0" y="0"/>
                  </a:lnTo>
                  <a:lnTo>
                    <a:pt x="0" y="2198451"/>
                  </a:lnTo>
                  <a:lnTo>
                    <a:pt x="3560189" y="2198451"/>
                  </a:lnTo>
                  <a:lnTo>
                    <a:pt x="3560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852170" y="2813293"/>
              <a:ext cx="1576070" cy="1343025"/>
            </a:xfrm>
            <a:custGeom>
              <a:avLst/>
              <a:gdLst/>
              <a:ahLst/>
              <a:cxnLst/>
              <a:rect l="l" t="t" r="r" b="b"/>
              <a:pathLst>
                <a:path w="1576070" h="1343025">
                  <a:moveTo>
                    <a:pt x="787939" y="0"/>
                  </a:moveTo>
                  <a:lnTo>
                    <a:pt x="736132" y="1427"/>
                  </a:lnTo>
                  <a:lnTo>
                    <a:pt x="685220" y="5651"/>
                  </a:lnTo>
                  <a:lnTo>
                    <a:pt x="635306" y="12584"/>
                  </a:lnTo>
                  <a:lnTo>
                    <a:pt x="586495" y="22136"/>
                  </a:lnTo>
                  <a:lnTo>
                    <a:pt x="538889" y="34219"/>
                  </a:lnTo>
                  <a:lnTo>
                    <a:pt x="492595" y="48744"/>
                  </a:lnTo>
                  <a:lnTo>
                    <a:pt x="447714" y="65624"/>
                  </a:lnTo>
                  <a:lnTo>
                    <a:pt x="404350" y="84770"/>
                  </a:lnTo>
                  <a:lnTo>
                    <a:pt x="362609" y="106093"/>
                  </a:lnTo>
                  <a:lnTo>
                    <a:pt x="322592" y="129505"/>
                  </a:lnTo>
                  <a:lnTo>
                    <a:pt x="284405" y="154918"/>
                  </a:lnTo>
                  <a:lnTo>
                    <a:pt x="248151" y="182242"/>
                  </a:lnTo>
                  <a:lnTo>
                    <a:pt x="213934" y="211391"/>
                  </a:lnTo>
                  <a:lnTo>
                    <a:pt x="181858" y="242274"/>
                  </a:lnTo>
                  <a:lnTo>
                    <a:pt x="152026" y="274804"/>
                  </a:lnTo>
                  <a:lnTo>
                    <a:pt x="124543" y="308892"/>
                  </a:lnTo>
                  <a:lnTo>
                    <a:pt x="99512" y="344450"/>
                  </a:lnTo>
                  <a:lnTo>
                    <a:pt x="77036" y="381390"/>
                  </a:lnTo>
                  <a:lnTo>
                    <a:pt x="57221" y="419622"/>
                  </a:lnTo>
                  <a:lnTo>
                    <a:pt x="40169" y="459059"/>
                  </a:lnTo>
                  <a:lnTo>
                    <a:pt x="25985" y="499612"/>
                  </a:lnTo>
                  <a:lnTo>
                    <a:pt x="14772" y="541192"/>
                  </a:lnTo>
                  <a:lnTo>
                    <a:pt x="6634" y="583712"/>
                  </a:lnTo>
                  <a:lnTo>
                    <a:pt x="1676" y="627082"/>
                  </a:lnTo>
                  <a:lnTo>
                    <a:pt x="0" y="671215"/>
                  </a:lnTo>
                  <a:lnTo>
                    <a:pt x="1676" y="715347"/>
                  </a:lnTo>
                  <a:lnTo>
                    <a:pt x="6634" y="758718"/>
                  </a:lnTo>
                  <a:lnTo>
                    <a:pt x="14772" y="801237"/>
                  </a:lnTo>
                  <a:lnTo>
                    <a:pt x="25985" y="842818"/>
                  </a:lnTo>
                  <a:lnTo>
                    <a:pt x="40169" y="883371"/>
                  </a:lnTo>
                  <a:lnTo>
                    <a:pt x="57221" y="922807"/>
                  </a:lnTo>
                  <a:lnTo>
                    <a:pt x="77036" y="961040"/>
                  </a:lnTo>
                  <a:lnTo>
                    <a:pt x="99512" y="997979"/>
                  </a:lnTo>
                  <a:lnTo>
                    <a:pt x="124543" y="1033537"/>
                  </a:lnTo>
                  <a:lnTo>
                    <a:pt x="152026" y="1067626"/>
                  </a:lnTo>
                  <a:lnTo>
                    <a:pt x="181858" y="1100156"/>
                  </a:lnTo>
                  <a:lnTo>
                    <a:pt x="213934" y="1131039"/>
                  </a:lnTo>
                  <a:lnTo>
                    <a:pt x="248151" y="1160187"/>
                  </a:lnTo>
                  <a:lnTo>
                    <a:pt x="284405" y="1187512"/>
                  </a:lnTo>
                  <a:lnTo>
                    <a:pt x="322592" y="1212924"/>
                  </a:lnTo>
                  <a:lnTo>
                    <a:pt x="362609" y="1236336"/>
                  </a:lnTo>
                  <a:lnTo>
                    <a:pt x="404350" y="1257660"/>
                  </a:lnTo>
                  <a:lnTo>
                    <a:pt x="447714" y="1276805"/>
                  </a:lnTo>
                  <a:lnTo>
                    <a:pt x="492595" y="1293685"/>
                  </a:lnTo>
                  <a:lnTo>
                    <a:pt x="538889" y="1308211"/>
                  </a:lnTo>
                  <a:lnTo>
                    <a:pt x="586495" y="1320294"/>
                  </a:lnTo>
                  <a:lnTo>
                    <a:pt x="635306" y="1329846"/>
                  </a:lnTo>
                  <a:lnTo>
                    <a:pt x="685220" y="1336778"/>
                  </a:lnTo>
                  <a:lnTo>
                    <a:pt x="736132" y="1341002"/>
                  </a:lnTo>
                  <a:lnTo>
                    <a:pt x="787939" y="1342430"/>
                  </a:lnTo>
                  <a:lnTo>
                    <a:pt x="839747" y="1341002"/>
                  </a:lnTo>
                  <a:lnTo>
                    <a:pt x="890659" y="1336778"/>
                  </a:lnTo>
                  <a:lnTo>
                    <a:pt x="940573" y="1329846"/>
                  </a:lnTo>
                  <a:lnTo>
                    <a:pt x="989385" y="1320294"/>
                  </a:lnTo>
                  <a:lnTo>
                    <a:pt x="1036990" y="1308211"/>
                  </a:lnTo>
                  <a:lnTo>
                    <a:pt x="1083285" y="1293685"/>
                  </a:lnTo>
                  <a:lnTo>
                    <a:pt x="1128166" y="1276805"/>
                  </a:lnTo>
                  <a:lnTo>
                    <a:pt x="1171529" y="1257660"/>
                  </a:lnTo>
                  <a:lnTo>
                    <a:pt x="1213271" y="1236336"/>
                  </a:lnTo>
                  <a:lnTo>
                    <a:pt x="1253287" y="1212924"/>
                  </a:lnTo>
                  <a:lnTo>
                    <a:pt x="1291474" y="1187512"/>
                  </a:lnTo>
                  <a:lnTo>
                    <a:pt x="1327728" y="1160187"/>
                  </a:lnTo>
                  <a:lnTo>
                    <a:pt x="1361945" y="1131039"/>
                  </a:lnTo>
                  <a:lnTo>
                    <a:pt x="1394022" y="1100156"/>
                  </a:lnTo>
                  <a:lnTo>
                    <a:pt x="1423853" y="1067626"/>
                  </a:lnTo>
                  <a:lnTo>
                    <a:pt x="1451337" y="1033537"/>
                  </a:lnTo>
                  <a:lnTo>
                    <a:pt x="1476368" y="997979"/>
                  </a:lnTo>
                  <a:lnTo>
                    <a:pt x="1498843" y="961040"/>
                  </a:lnTo>
                  <a:lnTo>
                    <a:pt x="1518659" y="922807"/>
                  </a:lnTo>
                  <a:lnTo>
                    <a:pt x="1535711" y="883371"/>
                  </a:lnTo>
                  <a:lnTo>
                    <a:pt x="1549895" y="842818"/>
                  </a:lnTo>
                  <a:lnTo>
                    <a:pt x="1561108" y="801237"/>
                  </a:lnTo>
                  <a:lnTo>
                    <a:pt x="1569245" y="758718"/>
                  </a:lnTo>
                  <a:lnTo>
                    <a:pt x="1574204" y="715347"/>
                  </a:lnTo>
                  <a:lnTo>
                    <a:pt x="1575880" y="671215"/>
                  </a:lnTo>
                  <a:lnTo>
                    <a:pt x="1574204" y="627082"/>
                  </a:lnTo>
                  <a:lnTo>
                    <a:pt x="1569245" y="583712"/>
                  </a:lnTo>
                  <a:lnTo>
                    <a:pt x="1561108" y="541192"/>
                  </a:lnTo>
                  <a:lnTo>
                    <a:pt x="1549895" y="499612"/>
                  </a:lnTo>
                  <a:lnTo>
                    <a:pt x="1535711" y="459059"/>
                  </a:lnTo>
                  <a:lnTo>
                    <a:pt x="1518659" y="419622"/>
                  </a:lnTo>
                  <a:lnTo>
                    <a:pt x="1498843" y="381390"/>
                  </a:lnTo>
                  <a:lnTo>
                    <a:pt x="1476368" y="344450"/>
                  </a:lnTo>
                  <a:lnTo>
                    <a:pt x="1451337" y="308892"/>
                  </a:lnTo>
                  <a:lnTo>
                    <a:pt x="1423853" y="274804"/>
                  </a:lnTo>
                  <a:lnTo>
                    <a:pt x="1394022" y="242274"/>
                  </a:lnTo>
                  <a:lnTo>
                    <a:pt x="1361945" y="211391"/>
                  </a:lnTo>
                  <a:lnTo>
                    <a:pt x="1327728" y="182242"/>
                  </a:lnTo>
                  <a:lnTo>
                    <a:pt x="1291474" y="154918"/>
                  </a:lnTo>
                  <a:lnTo>
                    <a:pt x="1253287" y="129505"/>
                  </a:lnTo>
                  <a:lnTo>
                    <a:pt x="1213271" y="106093"/>
                  </a:lnTo>
                  <a:lnTo>
                    <a:pt x="1171529" y="84770"/>
                  </a:lnTo>
                  <a:lnTo>
                    <a:pt x="1128166" y="65624"/>
                  </a:lnTo>
                  <a:lnTo>
                    <a:pt x="1083285" y="48744"/>
                  </a:lnTo>
                  <a:lnTo>
                    <a:pt x="1036990" y="34219"/>
                  </a:lnTo>
                  <a:lnTo>
                    <a:pt x="989385" y="22136"/>
                  </a:lnTo>
                  <a:lnTo>
                    <a:pt x="940573" y="12584"/>
                  </a:lnTo>
                  <a:lnTo>
                    <a:pt x="890659" y="5651"/>
                  </a:lnTo>
                  <a:lnTo>
                    <a:pt x="839747" y="1427"/>
                  </a:lnTo>
                  <a:lnTo>
                    <a:pt x="787939" y="0"/>
                  </a:lnTo>
                  <a:close/>
                </a:path>
              </a:pathLst>
            </a:custGeom>
            <a:solidFill>
              <a:srgbClr val="F7CE9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852170" y="2813293"/>
              <a:ext cx="1576070" cy="1343025"/>
            </a:xfrm>
            <a:custGeom>
              <a:avLst/>
              <a:gdLst/>
              <a:ahLst/>
              <a:cxnLst/>
              <a:rect l="l" t="t" r="r" b="b"/>
              <a:pathLst>
                <a:path w="1576070" h="1343025">
                  <a:moveTo>
                    <a:pt x="0" y="671215"/>
                  </a:moveTo>
                  <a:lnTo>
                    <a:pt x="1676" y="627082"/>
                  </a:lnTo>
                  <a:lnTo>
                    <a:pt x="6634" y="583712"/>
                  </a:lnTo>
                  <a:lnTo>
                    <a:pt x="14772" y="541192"/>
                  </a:lnTo>
                  <a:lnTo>
                    <a:pt x="25985" y="499612"/>
                  </a:lnTo>
                  <a:lnTo>
                    <a:pt x="40169" y="459059"/>
                  </a:lnTo>
                  <a:lnTo>
                    <a:pt x="57221" y="419622"/>
                  </a:lnTo>
                  <a:lnTo>
                    <a:pt x="77036" y="381389"/>
                  </a:lnTo>
                  <a:lnTo>
                    <a:pt x="99512" y="344450"/>
                  </a:lnTo>
                  <a:lnTo>
                    <a:pt x="124543" y="308892"/>
                  </a:lnTo>
                  <a:lnTo>
                    <a:pt x="152026" y="274804"/>
                  </a:lnTo>
                  <a:lnTo>
                    <a:pt x="181858" y="242274"/>
                  </a:lnTo>
                  <a:lnTo>
                    <a:pt x="213935" y="211390"/>
                  </a:lnTo>
                  <a:lnTo>
                    <a:pt x="248152" y="182242"/>
                  </a:lnTo>
                  <a:lnTo>
                    <a:pt x="284406" y="154918"/>
                  </a:lnTo>
                  <a:lnTo>
                    <a:pt x="322593" y="129505"/>
                  </a:lnTo>
                  <a:lnTo>
                    <a:pt x="362609" y="106093"/>
                  </a:lnTo>
                  <a:lnTo>
                    <a:pt x="404351" y="84770"/>
                  </a:lnTo>
                  <a:lnTo>
                    <a:pt x="447714" y="65624"/>
                  </a:lnTo>
                  <a:lnTo>
                    <a:pt x="492595" y="48744"/>
                  </a:lnTo>
                  <a:lnTo>
                    <a:pt x="538890" y="34218"/>
                  </a:lnTo>
                  <a:lnTo>
                    <a:pt x="586495" y="22136"/>
                  </a:lnTo>
                  <a:lnTo>
                    <a:pt x="635306" y="12584"/>
                  </a:lnTo>
                  <a:lnTo>
                    <a:pt x="685220" y="5651"/>
                  </a:lnTo>
                  <a:lnTo>
                    <a:pt x="736133" y="1427"/>
                  </a:lnTo>
                  <a:lnTo>
                    <a:pt x="787940" y="0"/>
                  </a:lnTo>
                  <a:lnTo>
                    <a:pt x="839747" y="1427"/>
                  </a:lnTo>
                  <a:lnTo>
                    <a:pt x="890660" y="5651"/>
                  </a:lnTo>
                  <a:lnTo>
                    <a:pt x="940574" y="12584"/>
                  </a:lnTo>
                  <a:lnTo>
                    <a:pt x="989385" y="22136"/>
                  </a:lnTo>
                  <a:lnTo>
                    <a:pt x="1036990" y="34218"/>
                  </a:lnTo>
                  <a:lnTo>
                    <a:pt x="1083285" y="48744"/>
                  </a:lnTo>
                  <a:lnTo>
                    <a:pt x="1128166" y="65624"/>
                  </a:lnTo>
                  <a:lnTo>
                    <a:pt x="1171529" y="84770"/>
                  </a:lnTo>
                  <a:lnTo>
                    <a:pt x="1213271" y="106093"/>
                  </a:lnTo>
                  <a:lnTo>
                    <a:pt x="1253287" y="129505"/>
                  </a:lnTo>
                  <a:lnTo>
                    <a:pt x="1291474" y="154918"/>
                  </a:lnTo>
                  <a:lnTo>
                    <a:pt x="1327728" y="182242"/>
                  </a:lnTo>
                  <a:lnTo>
                    <a:pt x="1361946" y="211390"/>
                  </a:lnTo>
                  <a:lnTo>
                    <a:pt x="1394022" y="242274"/>
                  </a:lnTo>
                  <a:lnTo>
                    <a:pt x="1423854" y="274804"/>
                  </a:lnTo>
                  <a:lnTo>
                    <a:pt x="1451337" y="308892"/>
                  </a:lnTo>
                  <a:lnTo>
                    <a:pt x="1476368" y="344450"/>
                  </a:lnTo>
                  <a:lnTo>
                    <a:pt x="1498844" y="381389"/>
                  </a:lnTo>
                  <a:lnTo>
                    <a:pt x="1518659" y="419622"/>
                  </a:lnTo>
                  <a:lnTo>
                    <a:pt x="1535711" y="459059"/>
                  </a:lnTo>
                  <a:lnTo>
                    <a:pt x="1549895" y="499612"/>
                  </a:lnTo>
                  <a:lnTo>
                    <a:pt x="1561108" y="541192"/>
                  </a:lnTo>
                  <a:lnTo>
                    <a:pt x="1569246" y="583712"/>
                  </a:lnTo>
                  <a:lnTo>
                    <a:pt x="1574205" y="627082"/>
                  </a:lnTo>
                  <a:lnTo>
                    <a:pt x="1575881" y="671215"/>
                  </a:lnTo>
                  <a:lnTo>
                    <a:pt x="1574205" y="715347"/>
                  </a:lnTo>
                  <a:lnTo>
                    <a:pt x="1569246" y="758717"/>
                  </a:lnTo>
                  <a:lnTo>
                    <a:pt x="1561108" y="801237"/>
                  </a:lnTo>
                  <a:lnTo>
                    <a:pt x="1549895" y="842818"/>
                  </a:lnTo>
                  <a:lnTo>
                    <a:pt x="1535711" y="883370"/>
                  </a:lnTo>
                  <a:lnTo>
                    <a:pt x="1518659" y="922807"/>
                  </a:lnTo>
                  <a:lnTo>
                    <a:pt x="1498844" y="961040"/>
                  </a:lnTo>
                  <a:lnTo>
                    <a:pt x="1476368" y="997979"/>
                  </a:lnTo>
                  <a:lnTo>
                    <a:pt x="1451337" y="1033537"/>
                  </a:lnTo>
                  <a:lnTo>
                    <a:pt x="1423854" y="1067625"/>
                  </a:lnTo>
                  <a:lnTo>
                    <a:pt x="1394022" y="1100155"/>
                  </a:lnTo>
                  <a:lnTo>
                    <a:pt x="1361946" y="1131039"/>
                  </a:lnTo>
                  <a:lnTo>
                    <a:pt x="1327728" y="1160187"/>
                  </a:lnTo>
                  <a:lnTo>
                    <a:pt x="1291474" y="1187511"/>
                  </a:lnTo>
                  <a:lnTo>
                    <a:pt x="1253287" y="1212924"/>
                  </a:lnTo>
                  <a:lnTo>
                    <a:pt x="1213271" y="1236336"/>
                  </a:lnTo>
                  <a:lnTo>
                    <a:pt x="1171529" y="1257659"/>
                  </a:lnTo>
                  <a:lnTo>
                    <a:pt x="1128166" y="1276805"/>
                  </a:lnTo>
                  <a:lnTo>
                    <a:pt x="1083285" y="1293685"/>
                  </a:lnTo>
                  <a:lnTo>
                    <a:pt x="1036990" y="1308211"/>
                  </a:lnTo>
                  <a:lnTo>
                    <a:pt x="989385" y="1320294"/>
                  </a:lnTo>
                  <a:lnTo>
                    <a:pt x="940574" y="1329845"/>
                  </a:lnTo>
                  <a:lnTo>
                    <a:pt x="890660" y="1336778"/>
                  </a:lnTo>
                  <a:lnTo>
                    <a:pt x="839747" y="1341002"/>
                  </a:lnTo>
                  <a:lnTo>
                    <a:pt x="787940" y="1342430"/>
                  </a:lnTo>
                  <a:lnTo>
                    <a:pt x="736133" y="1341002"/>
                  </a:lnTo>
                  <a:lnTo>
                    <a:pt x="685220" y="1336778"/>
                  </a:lnTo>
                  <a:lnTo>
                    <a:pt x="635306" y="1329845"/>
                  </a:lnTo>
                  <a:lnTo>
                    <a:pt x="586495" y="1320294"/>
                  </a:lnTo>
                  <a:lnTo>
                    <a:pt x="538890" y="1308211"/>
                  </a:lnTo>
                  <a:lnTo>
                    <a:pt x="492595" y="1293685"/>
                  </a:lnTo>
                  <a:lnTo>
                    <a:pt x="447714" y="1276805"/>
                  </a:lnTo>
                  <a:lnTo>
                    <a:pt x="404351" y="1257659"/>
                  </a:lnTo>
                  <a:lnTo>
                    <a:pt x="362609" y="1236336"/>
                  </a:lnTo>
                  <a:lnTo>
                    <a:pt x="322593" y="1212924"/>
                  </a:lnTo>
                  <a:lnTo>
                    <a:pt x="284406" y="1187511"/>
                  </a:lnTo>
                  <a:lnTo>
                    <a:pt x="248152" y="1160187"/>
                  </a:lnTo>
                  <a:lnTo>
                    <a:pt x="213935" y="1131039"/>
                  </a:lnTo>
                  <a:lnTo>
                    <a:pt x="181858" y="1100155"/>
                  </a:lnTo>
                  <a:lnTo>
                    <a:pt x="152026" y="1067625"/>
                  </a:lnTo>
                  <a:lnTo>
                    <a:pt x="124543" y="1033537"/>
                  </a:lnTo>
                  <a:lnTo>
                    <a:pt x="99512" y="997979"/>
                  </a:lnTo>
                  <a:lnTo>
                    <a:pt x="77036" y="961040"/>
                  </a:lnTo>
                  <a:lnTo>
                    <a:pt x="57221" y="922807"/>
                  </a:lnTo>
                  <a:lnTo>
                    <a:pt x="40169" y="883370"/>
                  </a:lnTo>
                  <a:lnTo>
                    <a:pt x="25985" y="842818"/>
                  </a:lnTo>
                  <a:lnTo>
                    <a:pt x="14772" y="801237"/>
                  </a:lnTo>
                  <a:lnTo>
                    <a:pt x="6634" y="758717"/>
                  </a:lnTo>
                  <a:lnTo>
                    <a:pt x="1676" y="715347"/>
                  </a:lnTo>
                  <a:lnTo>
                    <a:pt x="0" y="671215"/>
                  </a:lnTo>
                  <a:close/>
                </a:path>
              </a:pathLst>
            </a:custGeom>
            <a:ln w="15875">
              <a:solidFill>
                <a:srgbClr val="AB620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93391" y="2732370"/>
            <a:ext cx="6273653" cy="1656287"/>
            <a:chOff x="1693391" y="2732370"/>
            <a:chExt cx="6273653" cy="1656287"/>
          </a:xfrm>
        </p:grpSpPr>
        <p:grpSp>
          <p:nvGrpSpPr>
            <p:cNvPr id="6" name="object 6"/>
            <p:cNvGrpSpPr/>
            <p:nvPr/>
          </p:nvGrpSpPr>
          <p:grpSpPr>
            <a:xfrm>
              <a:off x="4322584" y="3068899"/>
              <a:ext cx="735806" cy="669131"/>
              <a:chOff x="5763445" y="2948865"/>
              <a:chExt cx="981075" cy="892175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5771382" y="2956802"/>
                <a:ext cx="965200" cy="876300"/>
              </a:xfrm>
              <a:custGeom>
                <a:avLst/>
                <a:gdLst/>
                <a:ahLst/>
                <a:cxnLst/>
                <a:rect l="l" t="t" r="r" b="b"/>
                <a:pathLst>
                  <a:path w="965200" h="876300">
                    <a:moveTo>
                      <a:pt x="527050" y="0"/>
                    </a:moveTo>
                    <a:lnTo>
                      <a:pt x="527050" y="219076"/>
                    </a:lnTo>
                    <a:lnTo>
                      <a:pt x="0" y="219076"/>
                    </a:lnTo>
                    <a:lnTo>
                      <a:pt x="0" y="657226"/>
                    </a:lnTo>
                    <a:lnTo>
                      <a:pt x="527050" y="657226"/>
                    </a:lnTo>
                    <a:lnTo>
                      <a:pt x="527050" y="876300"/>
                    </a:lnTo>
                    <a:lnTo>
                      <a:pt x="965200" y="438150"/>
                    </a:lnTo>
                    <a:lnTo>
                      <a:pt x="527050" y="0"/>
                    </a:lnTo>
                    <a:close/>
                  </a:path>
                </a:pathLst>
              </a:custGeom>
              <a:solidFill>
                <a:srgbClr val="F7CE9D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5771382" y="2956802"/>
                <a:ext cx="965200" cy="876300"/>
              </a:xfrm>
              <a:custGeom>
                <a:avLst/>
                <a:gdLst/>
                <a:ahLst/>
                <a:cxnLst/>
                <a:rect l="l" t="t" r="r" b="b"/>
                <a:pathLst>
                  <a:path w="965200" h="876300">
                    <a:moveTo>
                      <a:pt x="0" y="219075"/>
                    </a:moveTo>
                    <a:lnTo>
                      <a:pt x="527050" y="219075"/>
                    </a:lnTo>
                    <a:lnTo>
                      <a:pt x="527050" y="0"/>
                    </a:lnTo>
                    <a:lnTo>
                      <a:pt x="965200" y="438150"/>
                    </a:lnTo>
                    <a:lnTo>
                      <a:pt x="527050" y="876300"/>
                    </a:lnTo>
                    <a:lnTo>
                      <a:pt x="527050" y="657225"/>
                    </a:lnTo>
                    <a:lnTo>
                      <a:pt x="0" y="657225"/>
                    </a:lnTo>
                    <a:lnTo>
                      <a:pt x="0" y="219075"/>
                    </a:lnTo>
                    <a:close/>
                  </a:path>
                </a:pathLst>
              </a:custGeom>
              <a:ln w="15875">
                <a:solidFill>
                  <a:srgbClr val="AB620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grpSp>
          <p:nvGrpSpPr>
            <p:cNvPr id="10" name="object 10"/>
            <p:cNvGrpSpPr/>
            <p:nvPr/>
          </p:nvGrpSpPr>
          <p:grpSpPr>
            <a:xfrm>
              <a:off x="1693391" y="2759129"/>
              <a:ext cx="2339340" cy="1294448"/>
              <a:chOff x="2257854" y="2535839"/>
              <a:chExt cx="3119120" cy="1725930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2265792" y="2543776"/>
                <a:ext cx="3103245" cy="1617980"/>
              </a:xfrm>
              <a:custGeom>
                <a:avLst/>
                <a:gdLst/>
                <a:ahLst/>
                <a:cxnLst/>
                <a:rect l="l" t="t" r="r" b="b"/>
                <a:pathLst>
                  <a:path w="3103245" h="1617979">
                    <a:moveTo>
                      <a:pt x="282440" y="532693"/>
                    </a:moveTo>
                    <a:lnTo>
                      <a:pt x="278054" y="492626"/>
                    </a:lnTo>
                    <a:lnTo>
                      <a:pt x="280146" y="453305"/>
                    </a:lnTo>
                    <a:lnTo>
                      <a:pt x="288404" y="415022"/>
                    </a:lnTo>
                    <a:lnTo>
                      <a:pt x="302518" y="378065"/>
                    </a:lnTo>
                    <a:lnTo>
                      <a:pt x="322177" y="342727"/>
                    </a:lnTo>
                    <a:lnTo>
                      <a:pt x="347068" y="309297"/>
                    </a:lnTo>
                    <a:lnTo>
                      <a:pt x="376882" y="278066"/>
                    </a:lnTo>
                    <a:lnTo>
                      <a:pt x="411305" y="249325"/>
                    </a:lnTo>
                    <a:lnTo>
                      <a:pt x="450029" y="223365"/>
                    </a:lnTo>
                    <a:lnTo>
                      <a:pt x="492740" y="200475"/>
                    </a:lnTo>
                    <a:lnTo>
                      <a:pt x="539128" y="180946"/>
                    </a:lnTo>
                    <a:lnTo>
                      <a:pt x="588882" y="165069"/>
                    </a:lnTo>
                    <a:lnTo>
                      <a:pt x="641690" y="153135"/>
                    </a:lnTo>
                    <a:lnTo>
                      <a:pt x="697241" y="145434"/>
                    </a:lnTo>
                    <a:lnTo>
                      <a:pt x="751032" y="142392"/>
                    </a:lnTo>
                    <a:lnTo>
                      <a:pt x="804637" y="143595"/>
                    </a:lnTo>
                    <a:lnTo>
                      <a:pt x="857571" y="148976"/>
                    </a:lnTo>
                    <a:lnTo>
                      <a:pt x="909347" y="158464"/>
                    </a:lnTo>
                    <a:lnTo>
                      <a:pt x="959481" y="171992"/>
                    </a:lnTo>
                    <a:lnTo>
                      <a:pt x="1007486" y="189490"/>
                    </a:lnTo>
                    <a:lnTo>
                      <a:pt x="1034928" y="158054"/>
                    </a:lnTo>
                    <a:lnTo>
                      <a:pt x="1067276" y="130180"/>
                    </a:lnTo>
                    <a:lnTo>
                      <a:pt x="1103912" y="106002"/>
                    </a:lnTo>
                    <a:lnTo>
                      <a:pt x="1144221" y="85654"/>
                    </a:lnTo>
                    <a:lnTo>
                      <a:pt x="1187586" y="69271"/>
                    </a:lnTo>
                    <a:lnTo>
                      <a:pt x="1233390" y="56985"/>
                    </a:lnTo>
                    <a:lnTo>
                      <a:pt x="1281016" y="48933"/>
                    </a:lnTo>
                    <a:lnTo>
                      <a:pt x="1329850" y="45247"/>
                    </a:lnTo>
                    <a:lnTo>
                      <a:pt x="1379273" y="46062"/>
                    </a:lnTo>
                    <a:lnTo>
                      <a:pt x="1428669" y="51513"/>
                    </a:lnTo>
                    <a:lnTo>
                      <a:pt x="1477422" y="61733"/>
                    </a:lnTo>
                    <a:lnTo>
                      <a:pt x="1524916" y="76857"/>
                    </a:lnTo>
                    <a:lnTo>
                      <a:pt x="1571739" y="97754"/>
                    </a:lnTo>
                    <a:lnTo>
                      <a:pt x="1613838" y="123231"/>
                    </a:lnTo>
                    <a:lnTo>
                      <a:pt x="1640183" y="92228"/>
                    </a:lnTo>
                    <a:lnTo>
                      <a:pt x="1672314" y="65349"/>
                    </a:lnTo>
                    <a:lnTo>
                      <a:pt x="1709366" y="42799"/>
                    </a:lnTo>
                    <a:lnTo>
                      <a:pt x="1750476" y="24784"/>
                    </a:lnTo>
                    <a:lnTo>
                      <a:pt x="1794777" y="11508"/>
                    </a:lnTo>
                    <a:lnTo>
                      <a:pt x="1841406" y="3178"/>
                    </a:lnTo>
                    <a:lnTo>
                      <a:pt x="1889497" y="0"/>
                    </a:lnTo>
                    <a:lnTo>
                      <a:pt x="1938186" y="2177"/>
                    </a:lnTo>
                    <a:lnTo>
                      <a:pt x="1986607" y="9917"/>
                    </a:lnTo>
                    <a:lnTo>
                      <a:pt x="2033896" y="23424"/>
                    </a:lnTo>
                    <a:lnTo>
                      <a:pt x="2093694" y="51074"/>
                    </a:lnTo>
                    <a:lnTo>
                      <a:pt x="2143135" y="87622"/>
                    </a:lnTo>
                    <a:lnTo>
                      <a:pt x="2179315" y="61523"/>
                    </a:lnTo>
                    <a:lnTo>
                      <a:pt x="2219469" y="39988"/>
                    </a:lnTo>
                    <a:lnTo>
                      <a:pt x="2262837" y="23063"/>
                    </a:lnTo>
                    <a:lnTo>
                      <a:pt x="2308659" y="10792"/>
                    </a:lnTo>
                    <a:lnTo>
                      <a:pt x="2356176" y="3219"/>
                    </a:lnTo>
                    <a:lnTo>
                      <a:pt x="2404627" y="388"/>
                    </a:lnTo>
                    <a:lnTo>
                      <a:pt x="2453253" y="2344"/>
                    </a:lnTo>
                    <a:lnTo>
                      <a:pt x="2501293" y="9131"/>
                    </a:lnTo>
                    <a:lnTo>
                      <a:pt x="2547989" y="20794"/>
                    </a:lnTo>
                    <a:lnTo>
                      <a:pt x="2592581" y="37378"/>
                    </a:lnTo>
                    <a:lnTo>
                      <a:pt x="2634308" y="58925"/>
                    </a:lnTo>
                    <a:lnTo>
                      <a:pt x="2676705" y="89215"/>
                    </a:lnTo>
                    <a:lnTo>
                      <a:pt x="2710890" y="123953"/>
                    </a:lnTo>
                    <a:lnTo>
                      <a:pt x="2736193" y="162318"/>
                    </a:lnTo>
                    <a:lnTo>
                      <a:pt x="2751946" y="203489"/>
                    </a:lnTo>
                    <a:lnTo>
                      <a:pt x="2805414" y="216907"/>
                    </a:lnTo>
                    <a:lnTo>
                      <a:pt x="2854320" y="235270"/>
                    </a:lnTo>
                    <a:lnTo>
                      <a:pt x="2898249" y="258060"/>
                    </a:lnTo>
                    <a:lnTo>
                      <a:pt x="2936785" y="284761"/>
                    </a:lnTo>
                    <a:lnTo>
                      <a:pt x="2969512" y="314854"/>
                    </a:lnTo>
                    <a:lnTo>
                      <a:pt x="2996015" y="347824"/>
                    </a:lnTo>
                    <a:lnTo>
                      <a:pt x="3015878" y="383153"/>
                    </a:lnTo>
                    <a:lnTo>
                      <a:pt x="3028685" y="420324"/>
                    </a:lnTo>
                    <a:lnTo>
                      <a:pt x="3034022" y="458820"/>
                    </a:lnTo>
                    <a:lnTo>
                      <a:pt x="3031471" y="498125"/>
                    </a:lnTo>
                    <a:lnTo>
                      <a:pt x="3020619" y="537720"/>
                    </a:lnTo>
                    <a:lnTo>
                      <a:pt x="3003094" y="573487"/>
                    </a:lnTo>
                    <a:lnTo>
                      <a:pt x="3037233" y="609461"/>
                    </a:lnTo>
                    <a:lnTo>
                      <a:pt x="3064228" y="647307"/>
                    </a:lnTo>
                    <a:lnTo>
                      <a:pt x="3084163" y="686572"/>
                    </a:lnTo>
                    <a:lnTo>
                      <a:pt x="3097123" y="726802"/>
                    </a:lnTo>
                    <a:lnTo>
                      <a:pt x="3103191" y="767543"/>
                    </a:lnTo>
                    <a:lnTo>
                      <a:pt x="3102451" y="808342"/>
                    </a:lnTo>
                    <a:lnTo>
                      <a:pt x="3094986" y="848746"/>
                    </a:lnTo>
                    <a:lnTo>
                      <a:pt x="3080880" y="888300"/>
                    </a:lnTo>
                    <a:lnTo>
                      <a:pt x="3060218" y="926551"/>
                    </a:lnTo>
                    <a:lnTo>
                      <a:pt x="3033083" y="963046"/>
                    </a:lnTo>
                    <a:lnTo>
                      <a:pt x="2999558" y="997332"/>
                    </a:lnTo>
                    <a:lnTo>
                      <a:pt x="2959729" y="1028954"/>
                    </a:lnTo>
                    <a:lnTo>
                      <a:pt x="2913677" y="1057459"/>
                    </a:lnTo>
                    <a:lnTo>
                      <a:pt x="2872530" y="1077598"/>
                    </a:lnTo>
                    <a:lnTo>
                      <a:pt x="2828864" y="1094571"/>
                    </a:lnTo>
                    <a:lnTo>
                      <a:pt x="2783043" y="1108269"/>
                    </a:lnTo>
                    <a:lnTo>
                      <a:pt x="2735429" y="1118583"/>
                    </a:lnTo>
                    <a:lnTo>
                      <a:pt x="2686385" y="1125405"/>
                    </a:lnTo>
                    <a:lnTo>
                      <a:pt x="2682144" y="1165344"/>
                    </a:lnTo>
                    <a:lnTo>
                      <a:pt x="2670673" y="1203608"/>
                    </a:lnTo>
                    <a:lnTo>
                      <a:pt x="2652471" y="1239849"/>
                    </a:lnTo>
                    <a:lnTo>
                      <a:pt x="2628036" y="1273718"/>
                    </a:lnTo>
                    <a:lnTo>
                      <a:pt x="2597867" y="1304868"/>
                    </a:lnTo>
                    <a:lnTo>
                      <a:pt x="2562462" y="1332951"/>
                    </a:lnTo>
                    <a:lnTo>
                      <a:pt x="2522319" y="1357617"/>
                    </a:lnTo>
                    <a:lnTo>
                      <a:pt x="2477938" y="1378520"/>
                    </a:lnTo>
                    <a:lnTo>
                      <a:pt x="2429816" y="1395312"/>
                    </a:lnTo>
                    <a:lnTo>
                      <a:pt x="2378453" y="1407643"/>
                    </a:lnTo>
                    <a:lnTo>
                      <a:pt x="2324346" y="1415167"/>
                    </a:lnTo>
                    <a:lnTo>
                      <a:pt x="2267994" y="1417535"/>
                    </a:lnTo>
                    <a:lnTo>
                      <a:pt x="2210995" y="1414417"/>
                    </a:lnTo>
                    <a:lnTo>
                      <a:pt x="2155397" y="1405825"/>
                    </a:lnTo>
                    <a:lnTo>
                      <a:pt x="2101978" y="1391919"/>
                    </a:lnTo>
                    <a:lnTo>
                      <a:pt x="2051515" y="1372860"/>
                    </a:lnTo>
                    <a:lnTo>
                      <a:pt x="2033497" y="1408248"/>
                    </a:lnTo>
                    <a:lnTo>
                      <a:pt x="2010704" y="1441382"/>
                    </a:lnTo>
                    <a:lnTo>
                      <a:pt x="1983503" y="1472120"/>
                    </a:lnTo>
                    <a:lnTo>
                      <a:pt x="1952263" y="1500323"/>
                    </a:lnTo>
                    <a:lnTo>
                      <a:pt x="1917353" y="1525851"/>
                    </a:lnTo>
                    <a:lnTo>
                      <a:pt x="1879142" y="1548562"/>
                    </a:lnTo>
                    <a:lnTo>
                      <a:pt x="1837996" y="1568316"/>
                    </a:lnTo>
                    <a:lnTo>
                      <a:pt x="1794287" y="1584973"/>
                    </a:lnTo>
                    <a:lnTo>
                      <a:pt x="1748380" y="1598393"/>
                    </a:lnTo>
                    <a:lnTo>
                      <a:pt x="1700646" y="1608434"/>
                    </a:lnTo>
                    <a:lnTo>
                      <a:pt x="1651453" y="1614957"/>
                    </a:lnTo>
                    <a:lnTo>
                      <a:pt x="1601169" y="1617821"/>
                    </a:lnTo>
                    <a:lnTo>
                      <a:pt x="1550162" y="1616886"/>
                    </a:lnTo>
                    <a:lnTo>
                      <a:pt x="1498802" y="1612012"/>
                    </a:lnTo>
                    <a:lnTo>
                      <a:pt x="1447456" y="1603057"/>
                    </a:lnTo>
                    <a:lnTo>
                      <a:pt x="1395085" y="1589377"/>
                    </a:lnTo>
                    <a:lnTo>
                      <a:pt x="1345586" y="1571630"/>
                    </a:lnTo>
                    <a:lnTo>
                      <a:pt x="1299398" y="1550048"/>
                    </a:lnTo>
                    <a:lnTo>
                      <a:pt x="1256960" y="1524863"/>
                    </a:lnTo>
                    <a:lnTo>
                      <a:pt x="1218712" y="1496305"/>
                    </a:lnTo>
                    <a:lnTo>
                      <a:pt x="1185092" y="1464609"/>
                    </a:lnTo>
                    <a:lnTo>
                      <a:pt x="1138065" y="1482643"/>
                    </a:lnTo>
                    <a:lnTo>
                      <a:pt x="1089734" y="1497148"/>
                    </a:lnTo>
                    <a:lnTo>
                      <a:pt x="1040419" y="1508181"/>
                    </a:lnTo>
                    <a:lnTo>
                      <a:pt x="990437" y="1515798"/>
                    </a:lnTo>
                    <a:lnTo>
                      <a:pt x="940108" y="1520055"/>
                    </a:lnTo>
                    <a:lnTo>
                      <a:pt x="889749" y="1521009"/>
                    </a:lnTo>
                    <a:lnTo>
                      <a:pt x="839680" y="1518717"/>
                    </a:lnTo>
                    <a:lnTo>
                      <a:pt x="790218" y="1513235"/>
                    </a:lnTo>
                    <a:lnTo>
                      <a:pt x="741683" y="1504619"/>
                    </a:lnTo>
                    <a:lnTo>
                      <a:pt x="694392" y="1492927"/>
                    </a:lnTo>
                    <a:lnTo>
                      <a:pt x="648666" y="1478215"/>
                    </a:lnTo>
                    <a:lnTo>
                      <a:pt x="604821" y="1460539"/>
                    </a:lnTo>
                    <a:lnTo>
                      <a:pt x="563176" y="1439955"/>
                    </a:lnTo>
                    <a:lnTo>
                      <a:pt x="524051" y="1416521"/>
                    </a:lnTo>
                    <a:lnTo>
                      <a:pt x="487763" y="1390293"/>
                    </a:lnTo>
                    <a:lnTo>
                      <a:pt x="454632" y="1361328"/>
                    </a:lnTo>
                    <a:lnTo>
                      <a:pt x="424975" y="1329682"/>
                    </a:lnTo>
                    <a:lnTo>
                      <a:pt x="419120" y="1322574"/>
                    </a:lnTo>
                    <a:lnTo>
                      <a:pt x="362684" y="1323671"/>
                    </a:lnTo>
                    <a:lnTo>
                      <a:pt x="308426" y="1317819"/>
                    </a:lnTo>
                    <a:lnTo>
                      <a:pt x="257326" y="1305568"/>
                    </a:lnTo>
                    <a:lnTo>
                      <a:pt x="210364" y="1287464"/>
                    </a:lnTo>
                    <a:lnTo>
                      <a:pt x="168522" y="1264057"/>
                    </a:lnTo>
                    <a:lnTo>
                      <a:pt x="132780" y="1235896"/>
                    </a:lnTo>
                    <a:lnTo>
                      <a:pt x="104117" y="1203528"/>
                    </a:lnTo>
                    <a:lnTo>
                      <a:pt x="83516" y="1167503"/>
                    </a:lnTo>
                    <a:lnTo>
                      <a:pt x="71955" y="1128369"/>
                    </a:lnTo>
                    <a:lnTo>
                      <a:pt x="71437" y="1080048"/>
                    </a:lnTo>
                    <a:lnTo>
                      <a:pt x="85483" y="1033325"/>
                    </a:lnTo>
                    <a:lnTo>
                      <a:pt x="113342" y="989820"/>
                    </a:lnTo>
                    <a:lnTo>
                      <a:pt x="154261" y="951152"/>
                    </a:lnTo>
                    <a:lnTo>
                      <a:pt x="108443" y="927842"/>
                    </a:lnTo>
                    <a:lnTo>
                      <a:pt x="70248" y="899894"/>
                    </a:lnTo>
                    <a:lnTo>
                      <a:pt x="39991" y="868169"/>
                    </a:lnTo>
                    <a:lnTo>
                      <a:pt x="17988" y="833525"/>
                    </a:lnTo>
                    <a:lnTo>
                      <a:pt x="4552" y="796824"/>
                    </a:lnTo>
                    <a:lnTo>
                      <a:pt x="0" y="758925"/>
                    </a:lnTo>
                    <a:lnTo>
                      <a:pt x="4644" y="720689"/>
                    </a:lnTo>
                    <a:lnTo>
                      <a:pt x="18801" y="682975"/>
                    </a:lnTo>
                    <a:lnTo>
                      <a:pt x="42786" y="646642"/>
                    </a:lnTo>
                    <a:lnTo>
                      <a:pt x="77228" y="612517"/>
                    </a:lnTo>
                    <a:lnTo>
                      <a:pt x="119453" y="583966"/>
                    </a:lnTo>
                    <a:lnTo>
                      <a:pt x="168161" y="561586"/>
                    </a:lnTo>
                    <a:lnTo>
                      <a:pt x="222053" y="545975"/>
                    </a:lnTo>
                    <a:lnTo>
                      <a:pt x="279829" y="537730"/>
                    </a:lnTo>
                    <a:lnTo>
                      <a:pt x="282440" y="532693"/>
                    </a:lnTo>
                    <a:close/>
                  </a:path>
                </a:pathLst>
              </a:custGeom>
              <a:ln w="15875">
                <a:solidFill>
                  <a:srgbClr val="AB620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06182" y="3963128"/>
                <a:ext cx="195560" cy="195560"/>
              </a:xfrm>
              <a:prstGeom prst="rect">
                <a:avLst/>
              </a:prstGeom>
            </p:spPr>
          </p:pic>
          <p:sp>
            <p:nvSpPr>
              <p:cNvPr id="13" name="object 13"/>
              <p:cNvSpPr/>
              <p:nvPr/>
            </p:nvSpPr>
            <p:spPr>
              <a:xfrm>
                <a:off x="2423379" y="2626143"/>
                <a:ext cx="2844165" cy="1628139"/>
              </a:xfrm>
              <a:custGeom>
                <a:avLst/>
                <a:gdLst/>
                <a:ahLst/>
                <a:cxnLst/>
                <a:rect l="l" t="t" r="r" b="b"/>
                <a:pathLst>
                  <a:path w="2844165" h="1628139">
                    <a:moveTo>
                      <a:pt x="973558" y="1492767"/>
                    </a:moveTo>
                    <a:lnTo>
                      <a:pt x="966688" y="1535364"/>
                    </a:lnTo>
                    <a:lnTo>
                      <a:pt x="947556" y="1572359"/>
                    </a:lnTo>
                    <a:lnTo>
                      <a:pt x="918383" y="1601532"/>
                    </a:lnTo>
                    <a:lnTo>
                      <a:pt x="881388" y="1620664"/>
                    </a:lnTo>
                    <a:lnTo>
                      <a:pt x="838791" y="1627534"/>
                    </a:lnTo>
                    <a:lnTo>
                      <a:pt x="796194" y="1620664"/>
                    </a:lnTo>
                    <a:lnTo>
                      <a:pt x="759199" y="1601532"/>
                    </a:lnTo>
                    <a:lnTo>
                      <a:pt x="730026" y="1572359"/>
                    </a:lnTo>
                    <a:lnTo>
                      <a:pt x="710894" y="1535364"/>
                    </a:lnTo>
                    <a:lnTo>
                      <a:pt x="704023" y="1492767"/>
                    </a:lnTo>
                    <a:lnTo>
                      <a:pt x="710894" y="1450171"/>
                    </a:lnTo>
                    <a:lnTo>
                      <a:pt x="730026" y="1413176"/>
                    </a:lnTo>
                    <a:lnTo>
                      <a:pt x="759199" y="1384003"/>
                    </a:lnTo>
                    <a:lnTo>
                      <a:pt x="796194" y="1364871"/>
                    </a:lnTo>
                    <a:lnTo>
                      <a:pt x="838791" y="1358000"/>
                    </a:lnTo>
                    <a:lnTo>
                      <a:pt x="881388" y="1364871"/>
                    </a:lnTo>
                    <a:lnTo>
                      <a:pt x="918383" y="1384003"/>
                    </a:lnTo>
                    <a:lnTo>
                      <a:pt x="947556" y="1413176"/>
                    </a:lnTo>
                    <a:lnTo>
                      <a:pt x="966688" y="1450171"/>
                    </a:lnTo>
                    <a:lnTo>
                      <a:pt x="973558" y="1492767"/>
                    </a:lnTo>
                    <a:close/>
                  </a:path>
                  <a:path w="2844165" h="1628139">
                    <a:moveTo>
                      <a:pt x="181751" y="892323"/>
                    </a:moveTo>
                    <a:lnTo>
                      <a:pt x="134313" y="892376"/>
                    </a:lnTo>
                    <a:lnTo>
                      <a:pt x="87677" y="887334"/>
                    </a:lnTo>
                    <a:lnTo>
                      <a:pt x="42639" y="877327"/>
                    </a:lnTo>
                    <a:lnTo>
                      <a:pt x="0" y="862487"/>
                    </a:lnTo>
                  </a:path>
                  <a:path w="2844165" h="1628139">
                    <a:moveTo>
                      <a:pt x="342113" y="1218831"/>
                    </a:moveTo>
                    <a:lnTo>
                      <a:pt x="322763" y="1223786"/>
                    </a:lnTo>
                    <a:lnTo>
                      <a:pt x="303017" y="1227826"/>
                    </a:lnTo>
                    <a:lnTo>
                      <a:pt x="282938" y="1230938"/>
                    </a:lnTo>
                    <a:lnTo>
                      <a:pt x="262593" y="1233111"/>
                    </a:lnTo>
                  </a:path>
                  <a:path w="2844165" h="1628139">
                    <a:moveTo>
                      <a:pt x="1027328" y="1375722"/>
                    </a:moveTo>
                    <a:lnTo>
                      <a:pt x="1013529" y="1360139"/>
                    </a:lnTo>
                    <a:lnTo>
                      <a:pt x="1000926" y="1344065"/>
                    </a:lnTo>
                    <a:lnTo>
                      <a:pt x="989546" y="1327535"/>
                    </a:lnTo>
                    <a:lnTo>
                      <a:pt x="979414" y="1310584"/>
                    </a:lnTo>
                  </a:path>
                  <a:path w="2844165" h="1628139">
                    <a:moveTo>
                      <a:pt x="1913372" y="1213291"/>
                    </a:moveTo>
                    <a:lnTo>
                      <a:pt x="1910584" y="1231411"/>
                    </a:lnTo>
                    <a:lnTo>
                      <a:pt x="1906460" y="1249388"/>
                    </a:lnTo>
                    <a:lnTo>
                      <a:pt x="1901008" y="1267186"/>
                    </a:lnTo>
                    <a:lnTo>
                      <a:pt x="1894239" y="1284765"/>
                    </a:lnTo>
                  </a:path>
                  <a:path w="2844165" h="1628139">
                    <a:moveTo>
                      <a:pt x="2293791" y="771670"/>
                    </a:moveTo>
                    <a:lnTo>
                      <a:pt x="2345159" y="792763"/>
                    </a:lnTo>
                    <a:lnTo>
                      <a:pt x="2391096" y="818416"/>
                    </a:lnTo>
                    <a:lnTo>
                      <a:pt x="2431145" y="848106"/>
                    </a:lnTo>
                    <a:lnTo>
                      <a:pt x="2464849" y="881309"/>
                    </a:lnTo>
                    <a:lnTo>
                      <a:pt x="2491751" y="917502"/>
                    </a:lnTo>
                    <a:lnTo>
                      <a:pt x="2511396" y="956162"/>
                    </a:lnTo>
                    <a:lnTo>
                      <a:pt x="2523325" y="996767"/>
                    </a:lnTo>
                    <a:lnTo>
                      <a:pt x="2527082" y="1038792"/>
                    </a:lnTo>
                  </a:path>
                  <a:path w="2844165" h="1628139">
                    <a:moveTo>
                      <a:pt x="2844044" y="487163"/>
                    </a:moveTo>
                    <a:lnTo>
                      <a:pt x="2824320" y="515289"/>
                    </a:lnTo>
                    <a:lnTo>
                      <a:pt x="2800258" y="541526"/>
                    </a:lnTo>
                    <a:lnTo>
                      <a:pt x="2772119" y="565623"/>
                    </a:lnTo>
                    <a:lnTo>
                      <a:pt x="2740165" y="587328"/>
                    </a:lnTo>
                  </a:path>
                  <a:path w="2844165" h="1628139">
                    <a:moveTo>
                      <a:pt x="2594784" y="115507"/>
                    </a:moveTo>
                    <a:lnTo>
                      <a:pt x="2597360" y="127253"/>
                    </a:lnTo>
                    <a:lnTo>
                      <a:pt x="2599135" y="139066"/>
                    </a:lnTo>
                    <a:lnTo>
                      <a:pt x="2600105" y="150926"/>
                    </a:lnTo>
                    <a:lnTo>
                      <a:pt x="2600268" y="162812"/>
                    </a:lnTo>
                  </a:path>
                  <a:path w="2844165" h="1628139">
                    <a:moveTo>
                      <a:pt x="1931381" y="60328"/>
                    </a:moveTo>
                    <a:lnTo>
                      <a:pt x="1942346" y="44252"/>
                    </a:lnTo>
                    <a:lnTo>
                      <a:pt x="1954905" y="28799"/>
                    </a:lnTo>
                    <a:lnTo>
                      <a:pt x="1969006" y="14028"/>
                    </a:lnTo>
                    <a:lnTo>
                      <a:pt x="1984596" y="0"/>
                    </a:lnTo>
                  </a:path>
                  <a:path w="2844165" h="1628139">
                    <a:moveTo>
                      <a:pt x="1433649" y="89078"/>
                    </a:moveTo>
                    <a:lnTo>
                      <a:pt x="1438376" y="75662"/>
                    </a:lnTo>
                    <a:lnTo>
                      <a:pt x="1444259" y="62494"/>
                    </a:lnTo>
                    <a:lnTo>
                      <a:pt x="1451282" y="49610"/>
                    </a:lnTo>
                    <a:lnTo>
                      <a:pt x="1459424" y="37049"/>
                    </a:lnTo>
                  </a:path>
                  <a:path w="2844165" h="1628139">
                    <a:moveTo>
                      <a:pt x="849531" y="106747"/>
                    </a:moveTo>
                    <a:lnTo>
                      <a:pt x="874434" y="117841"/>
                    </a:lnTo>
                    <a:lnTo>
                      <a:pt x="898322" y="129975"/>
                    </a:lnTo>
                    <a:lnTo>
                      <a:pt x="921131" y="143114"/>
                    </a:lnTo>
                    <a:lnTo>
                      <a:pt x="942796" y="157224"/>
                    </a:lnTo>
                  </a:path>
                  <a:path w="2844165" h="1628139">
                    <a:moveTo>
                      <a:pt x="141140" y="503447"/>
                    </a:moveTo>
                    <a:lnTo>
                      <a:pt x="135964" y="490349"/>
                    </a:lnTo>
                    <a:lnTo>
                      <a:pt x="131523" y="477122"/>
                    </a:lnTo>
                    <a:lnTo>
                      <a:pt x="127821" y="463780"/>
                    </a:lnTo>
                    <a:lnTo>
                      <a:pt x="124864" y="450340"/>
                    </a:lnTo>
                  </a:path>
                </a:pathLst>
              </a:custGeom>
              <a:ln w="15875">
                <a:solidFill>
                  <a:srgbClr val="AB620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sp>
          <p:nvSpPr>
            <p:cNvPr id="14" name="object 14"/>
            <p:cNvSpPr txBox="1"/>
            <p:nvPr/>
          </p:nvSpPr>
          <p:spPr>
            <a:xfrm>
              <a:off x="2226767" y="3184017"/>
              <a:ext cx="1108710" cy="28661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800" spc="-11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Ex</a:t>
              </a:r>
              <a:r>
                <a:rPr sz="1800" spc="-8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per</a:t>
              </a:r>
              <a:r>
                <a:rPr sz="1800" spc="-34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i</a:t>
              </a:r>
              <a:r>
                <a:rPr sz="1800" spc="-60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me</a:t>
              </a:r>
              <a:r>
                <a:rPr sz="1800" spc="-4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n</a:t>
              </a:r>
              <a:r>
                <a:rPr sz="1800" spc="-30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t</a:t>
              </a:r>
              <a:endParaRPr sz="18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296710" y="2732370"/>
              <a:ext cx="2670334" cy="1656287"/>
            </a:xfrm>
            <a:prstGeom prst="rect">
              <a:avLst/>
            </a:prstGeom>
            <a:ln w="15875">
              <a:solidFill>
                <a:srgbClr val="AB620E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sz="21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3000" dirty="0">
                <a:latin typeface="Times New Roman"/>
                <a:cs typeface="Times New Roman"/>
              </a:endParaRPr>
            </a:p>
            <a:p>
              <a:pPr marR="391478" algn="r"/>
              <a:r>
                <a:rPr sz="1800" dirty="0">
                  <a:latin typeface="Cambria Math"/>
                  <a:cs typeface="Cambria Math"/>
                </a:rPr>
                <a:t>𝐸</a:t>
              </a:r>
            </a:p>
            <a:p>
              <a:pPr>
                <a:spcBef>
                  <a:spcPts val="30"/>
                </a:spcBef>
              </a:pPr>
              <a:endParaRPr sz="2063" dirty="0">
                <a:latin typeface="Cambria Math"/>
                <a:cs typeface="Cambria Math"/>
              </a:endParaRPr>
            </a:p>
            <a:p>
              <a:pPr marL="68580"/>
              <a:r>
                <a:rPr sz="1800" dirty="0">
                  <a:latin typeface="Cambria Math"/>
                  <a:cs typeface="Cambria Math"/>
                </a:rPr>
                <a:t>𝑆</a:t>
              </a: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36710" y="5769469"/>
            <a:ext cx="177165" cy="127438"/>
          </a:xfrm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>
              <a:spcBef>
                <a:spcPts val="4"/>
              </a:spcBef>
            </a:pPr>
            <a:fld id="{81D60167-4931-47E6-BA6A-407CBD079E47}" type="slidenum">
              <a:rPr sz="825" dirty="0">
                <a:latin typeface="Franklin Gothic Medium"/>
                <a:cs typeface="Franklin Gothic Medium"/>
              </a:rPr>
              <a:pPr marL="28575">
                <a:spcBef>
                  <a:spcPts val="4"/>
                </a:spcBef>
              </a:pPr>
              <a:t>43</a:t>
            </a:fld>
            <a:endParaRPr sz="825">
              <a:latin typeface="Franklin Gothic Medium"/>
              <a:cs typeface="Franklin Gothic Medium"/>
            </a:endParaRPr>
          </a:p>
        </p:txBody>
      </p:sp>
      <p:sp>
        <p:nvSpPr>
          <p:cNvPr id="26" name="object 2"/>
          <p:cNvSpPr txBox="1">
            <a:spLocks noGrp="1"/>
          </p:cNvSpPr>
          <p:nvPr>
            <p:ph sz="quarter" idx="10"/>
          </p:nvPr>
        </p:nvSpPr>
        <p:spPr>
          <a:xfrm>
            <a:off x="304800" y="152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  <a:defRPr sz="4000" b="1" spc="-15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sz="4000" b="1">
                <a:latin typeface="Arial" charset="0"/>
                <a:cs typeface="Arial" charset="0"/>
              </a:defRPr>
            </a:lvl2pPr>
            <a:lvl3pPr>
              <a:defRPr sz="4000" b="1">
                <a:latin typeface="Arial" charset="0"/>
                <a:cs typeface="Arial" charset="0"/>
              </a:defRPr>
            </a:lvl3pPr>
            <a:lvl4pPr>
              <a:defRPr sz="4000" b="1">
                <a:latin typeface="Arial" charset="0"/>
                <a:cs typeface="Arial" charset="0"/>
              </a:defRPr>
            </a:lvl4pPr>
            <a:lvl5pPr>
              <a:defRPr sz="4000" b="1">
                <a:latin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IN" dirty="0"/>
              <a:t>Probability – Meaning &amp; Concepts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232360" y="1776960"/>
              <a:ext cx="5410080" cy="412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3360" y="1763280"/>
                <a:ext cx="5429880" cy="41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9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702027" y="1365262"/>
            <a:ext cx="4018354" cy="27796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422"/>
              </a:lnSpc>
              <a:spcBef>
                <a:spcPts val="75"/>
              </a:spcBef>
              <a:buClr>
                <a:srgbClr val="E48312"/>
              </a:buClr>
              <a:tabLst>
                <a:tab pos="289084" algn="l"/>
                <a:tab pos="289560" algn="l"/>
              </a:tabLst>
            </a:pPr>
            <a:r>
              <a:rPr lang="en-IN" sz="2100" spc="-4" dirty="0">
                <a:latin typeface="Franklin Gothic Medium"/>
                <a:cs typeface="Franklin Gothic Medium"/>
              </a:rPr>
              <a:t>Event,</a:t>
            </a:r>
            <a:r>
              <a:rPr lang="en-IN" sz="2100" spc="-60" dirty="0">
                <a:latin typeface="Franklin Gothic Medium"/>
                <a:cs typeface="Franklin Gothic Medium"/>
              </a:rPr>
              <a:t> </a:t>
            </a:r>
            <a:r>
              <a:rPr lang="en-IN" sz="2100" dirty="0">
                <a:latin typeface="Cambria Math"/>
                <a:cs typeface="Cambria Math"/>
              </a:rPr>
              <a:t>𝐸</a:t>
            </a:r>
          </a:p>
          <a:p>
            <a:pPr marL="289560" indent="-280035">
              <a:lnSpc>
                <a:spcPts val="2422"/>
              </a:lnSpc>
              <a:spcBef>
                <a:spcPts val="75"/>
              </a:spcBef>
              <a:buClr>
                <a:srgbClr val="E48312"/>
              </a:buClr>
              <a:buFont typeface="Arial MT"/>
              <a:buChar char="•"/>
              <a:tabLst>
                <a:tab pos="289084" algn="l"/>
                <a:tab pos="289560" algn="l"/>
              </a:tabLst>
            </a:pPr>
            <a:endParaRPr lang="en-US" sz="2100" spc="-19" dirty="0" smtClean="0">
              <a:latin typeface="Franklin Gothic Medium"/>
              <a:cs typeface="Franklin Gothic Medium"/>
            </a:endParaRPr>
          </a:p>
          <a:p>
            <a:pPr marL="289560" indent="-280035">
              <a:lnSpc>
                <a:spcPts val="2422"/>
              </a:lnSpc>
              <a:spcBef>
                <a:spcPts val="75"/>
              </a:spcBef>
              <a:buClr>
                <a:srgbClr val="E48312"/>
              </a:buClr>
              <a:buFont typeface="Arial MT"/>
              <a:buChar char="•"/>
              <a:tabLst>
                <a:tab pos="289084" algn="l"/>
                <a:tab pos="289560" algn="l"/>
              </a:tabLst>
            </a:pPr>
            <a:r>
              <a:rPr sz="2100" spc="-19" dirty="0" smtClean="0">
                <a:latin typeface="Franklin Gothic Medium"/>
                <a:cs typeface="Franklin Gothic Medium"/>
              </a:rPr>
              <a:t>Flip</a:t>
            </a:r>
            <a:r>
              <a:rPr sz="2100" spc="-15" dirty="0" smtClean="0">
                <a:latin typeface="Franklin Gothic Medium"/>
                <a:cs typeface="Franklin Gothic Medium"/>
              </a:rPr>
              <a:t> </a:t>
            </a:r>
            <a:r>
              <a:rPr sz="2100" spc="-11" dirty="0">
                <a:latin typeface="Franklin Gothic Medium"/>
                <a:cs typeface="Franklin Gothic Medium"/>
              </a:rPr>
              <a:t>lands </a:t>
            </a:r>
            <a:r>
              <a:rPr sz="2100" spc="-8" dirty="0">
                <a:latin typeface="Franklin Gothic Medium"/>
                <a:cs typeface="Franklin Gothic Medium"/>
              </a:rPr>
              <a:t>heads</a:t>
            </a:r>
            <a:endParaRPr sz="2100" dirty="0">
              <a:latin typeface="Franklin Gothic Medium"/>
              <a:cs typeface="Franklin Gothic Medium"/>
            </a:endParaRPr>
          </a:p>
          <a:p>
            <a:pPr marL="289084">
              <a:lnSpc>
                <a:spcPts val="2422"/>
              </a:lnSpc>
              <a:tabLst>
                <a:tab pos="916781" algn="l"/>
              </a:tabLst>
            </a:pPr>
            <a:r>
              <a:rPr sz="2100" dirty="0">
                <a:latin typeface="Cambria Math"/>
                <a:cs typeface="Cambria Math"/>
              </a:rPr>
              <a:t>𝐸</a:t>
            </a:r>
            <a:r>
              <a:rPr sz="2100" spc="203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=	</a:t>
            </a:r>
            <a:r>
              <a:rPr lang="en-US" sz="2100" dirty="0" smtClean="0">
                <a:latin typeface="Cambria Math"/>
                <a:cs typeface="Cambria Math"/>
              </a:rPr>
              <a:t>{</a:t>
            </a:r>
            <a:r>
              <a:rPr sz="2100" spc="-4" dirty="0" smtClean="0">
                <a:latin typeface="Cambria Math"/>
                <a:cs typeface="Cambria Math"/>
              </a:rPr>
              <a:t>Heads</a:t>
            </a:r>
            <a:r>
              <a:rPr lang="en-US" sz="2100" spc="-4" dirty="0" smtClean="0">
                <a:latin typeface="Cambria Math"/>
                <a:cs typeface="Cambria Math"/>
              </a:rPr>
              <a:t>}</a:t>
            </a:r>
            <a:endParaRPr sz="2100" dirty="0">
              <a:latin typeface="Cambria Math"/>
              <a:cs typeface="Cambria Math"/>
            </a:endParaRPr>
          </a:p>
          <a:p>
            <a:pPr marL="289560" indent="-280035">
              <a:lnSpc>
                <a:spcPts val="2385"/>
              </a:lnSpc>
              <a:spcBef>
                <a:spcPts val="1080"/>
              </a:spcBef>
              <a:buClr>
                <a:srgbClr val="E48312"/>
              </a:buClr>
              <a:buFont typeface="Arial MT"/>
              <a:buChar char="•"/>
              <a:tabLst>
                <a:tab pos="289084" algn="l"/>
                <a:tab pos="289560" algn="l"/>
              </a:tabLst>
            </a:pPr>
            <a:r>
              <a:rPr sz="2100" spc="-49" dirty="0" smtClean="0">
                <a:latin typeface="Franklin Gothic Medium"/>
                <a:cs typeface="Franklin Gothic Medium"/>
              </a:rPr>
              <a:t>Roll</a:t>
            </a:r>
            <a:r>
              <a:rPr sz="2100" spc="-8" dirty="0" smtClean="0">
                <a:latin typeface="Franklin Gothic Medium"/>
                <a:cs typeface="Franklin Gothic Medium"/>
              </a:rPr>
              <a:t> </a:t>
            </a:r>
            <a:r>
              <a:rPr sz="2100" spc="-8" dirty="0">
                <a:latin typeface="Franklin Gothic Medium"/>
                <a:cs typeface="Franklin Gothic Medium"/>
              </a:rPr>
              <a:t>is </a:t>
            </a:r>
            <a:r>
              <a:rPr sz="2100" dirty="0">
                <a:latin typeface="Franklin Gothic Medium"/>
                <a:cs typeface="Franklin Gothic Medium"/>
              </a:rPr>
              <a:t>3</a:t>
            </a:r>
            <a:r>
              <a:rPr sz="2100" spc="-15" dirty="0">
                <a:latin typeface="Franklin Gothic Medium"/>
                <a:cs typeface="Franklin Gothic Medium"/>
              </a:rPr>
              <a:t> or</a:t>
            </a:r>
            <a:r>
              <a:rPr sz="2100" spc="-8" dirty="0">
                <a:latin typeface="Franklin Gothic Medium"/>
                <a:cs typeface="Franklin Gothic Medium"/>
              </a:rPr>
              <a:t> </a:t>
            </a:r>
            <a:r>
              <a:rPr sz="2100" spc="4" dirty="0">
                <a:latin typeface="Franklin Gothic Medium"/>
                <a:cs typeface="Franklin Gothic Medium"/>
              </a:rPr>
              <a:t>less:</a:t>
            </a:r>
            <a:endParaRPr sz="2100" dirty="0">
              <a:latin typeface="Franklin Gothic Medium"/>
              <a:cs typeface="Franklin Gothic Medium"/>
            </a:endParaRPr>
          </a:p>
          <a:p>
            <a:pPr marL="289084">
              <a:lnSpc>
                <a:spcPts val="2385"/>
              </a:lnSpc>
              <a:tabLst>
                <a:tab pos="916781" algn="l"/>
              </a:tabLst>
            </a:pPr>
            <a:r>
              <a:rPr sz="2100" dirty="0">
                <a:latin typeface="Cambria Math"/>
                <a:cs typeface="Cambria Math"/>
              </a:rPr>
              <a:t>𝐸</a:t>
            </a:r>
            <a:r>
              <a:rPr sz="2100" spc="203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=	</a:t>
            </a:r>
            <a:r>
              <a:rPr lang="en-US" sz="2100" dirty="0" smtClean="0">
                <a:latin typeface="Cambria Math"/>
                <a:cs typeface="Cambria Math"/>
              </a:rPr>
              <a:t>{</a:t>
            </a:r>
            <a:r>
              <a:rPr sz="2100" spc="-4" dirty="0" smtClean="0">
                <a:latin typeface="Cambria Math"/>
                <a:cs typeface="Cambria Math"/>
              </a:rPr>
              <a:t>1</a:t>
            </a:r>
            <a:r>
              <a:rPr sz="2100" dirty="0">
                <a:latin typeface="Cambria Math"/>
                <a:cs typeface="Cambria Math"/>
              </a:rPr>
              <a:t>,</a:t>
            </a:r>
            <a:r>
              <a:rPr sz="2100" spc="-113" dirty="0">
                <a:latin typeface="Cambria Math"/>
                <a:cs typeface="Cambria Math"/>
              </a:rPr>
              <a:t> </a:t>
            </a:r>
            <a:r>
              <a:rPr sz="2100" spc="-4" dirty="0">
                <a:latin typeface="Cambria Math"/>
                <a:cs typeface="Cambria Math"/>
              </a:rPr>
              <a:t>2</a:t>
            </a:r>
            <a:r>
              <a:rPr sz="2100" dirty="0">
                <a:latin typeface="Cambria Math"/>
                <a:cs typeface="Cambria Math"/>
              </a:rPr>
              <a:t>,</a:t>
            </a:r>
            <a:r>
              <a:rPr sz="2100" spc="-113" dirty="0">
                <a:latin typeface="Cambria Math"/>
                <a:cs typeface="Cambria Math"/>
              </a:rPr>
              <a:t> </a:t>
            </a:r>
            <a:r>
              <a:rPr sz="2100" dirty="0" smtClean="0">
                <a:latin typeface="Cambria Math"/>
                <a:cs typeface="Cambria Math"/>
              </a:rPr>
              <a:t>3</a:t>
            </a:r>
            <a:r>
              <a:rPr lang="en-US" sz="2100" dirty="0" smtClean="0">
                <a:latin typeface="Cambria Math"/>
                <a:cs typeface="Cambria Math"/>
              </a:rPr>
              <a:t>}</a:t>
            </a:r>
            <a:endParaRPr sz="2100" dirty="0" smtClean="0">
              <a:latin typeface="Cambria Math"/>
              <a:cs typeface="Cambria Math"/>
            </a:endParaRPr>
          </a:p>
          <a:p>
            <a:pPr marL="289560" indent="-280035">
              <a:lnSpc>
                <a:spcPts val="2422"/>
              </a:lnSpc>
              <a:spcBef>
                <a:spcPts val="1080"/>
              </a:spcBef>
              <a:buClr>
                <a:srgbClr val="E48312"/>
              </a:buClr>
              <a:buFont typeface="Arial MT"/>
              <a:buChar char="•"/>
              <a:tabLst>
                <a:tab pos="289084" algn="l"/>
                <a:tab pos="289560" algn="l"/>
              </a:tabLst>
            </a:pPr>
            <a:r>
              <a:rPr sz="2100" spc="-49" dirty="0" smtClean="0">
                <a:latin typeface="Franklin Gothic Medium"/>
                <a:cs typeface="Franklin Gothic Medium"/>
              </a:rPr>
              <a:t>Low</a:t>
            </a:r>
            <a:r>
              <a:rPr sz="2100" spc="-11" dirty="0" smtClean="0">
                <a:latin typeface="Franklin Gothic Medium"/>
                <a:cs typeface="Franklin Gothic Medium"/>
              </a:rPr>
              <a:t> </a:t>
            </a:r>
            <a:r>
              <a:rPr sz="2100" spc="-45" dirty="0" smtClean="0">
                <a:latin typeface="Franklin Gothic Medium"/>
                <a:cs typeface="Franklin Gothic Medium"/>
              </a:rPr>
              <a:t>email</a:t>
            </a:r>
            <a:r>
              <a:rPr sz="2100" spc="-8" dirty="0" smtClean="0">
                <a:latin typeface="Franklin Gothic Medium"/>
                <a:cs typeface="Franklin Gothic Medium"/>
              </a:rPr>
              <a:t> </a:t>
            </a:r>
            <a:r>
              <a:rPr sz="2100" spc="-45" dirty="0" smtClean="0">
                <a:latin typeface="Franklin Gothic Medium"/>
                <a:cs typeface="Franklin Gothic Medium"/>
              </a:rPr>
              <a:t>day</a:t>
            </a:r>
            <a:r>
              <a:rPr sz="2100" spc="-11" dirty="0" smtClean="0">
                <a:latin typeface="Franklin Gothic Medium"/>
                <a:cs typeface="Franklin Gothic Medium"/>
              </a:rPr>
              <a:t> </a:t>
            </a:r>
            <a:r>
              <a:rPr sz="2100" spc="-41" dirty="0" smtClean="0">
                <a:latin typeface="Franklin Gothic Medium"/>
                <a:cs typeface="Franklin Gothic Medium"/>
              </a:rPr>
              <a:t>(≤</a:t>
            </a:r>
            <a:r>
              <a:rPr sz="2100" spc="-11" dirty="0" smtClean="0">
                <a:latin typeface="Franklin Gothic Medium"/>
                <a:cs typeface="Franklin Gothic Medium"/>
              </a:rPr>
              <a:t> </a:t>
            </a:r>
            <a:r>
              <a:rPr sz="2100" spc="-4" dirty="0" smtClean="0">
                <a:latin typeface="Franklin Gothic Medium"/>
                <a:cs typeface="Franklin Gothic Medium"/>
              </a:rPr>
              <a:t>20</a:t>
            </a:r>
            <a:r>
              <a:rPr sz="2100" spc="-11" dirty="0" smtClean="0">
                <a:latin typeface="Franklin Gothic Medium"/>
                <a:cs typeface="Franklin Gothic Medium"/>
              </a:rPr>
              <a:t> </a:t>
            </a:r>
            <a:r>
              <a:rPr sz="2100" spc="-30" dirty="0" smtClean="0">
                <a:latin typeface="Franklin Gothic Medium"/>
                <a:cs typeface="Franklin Gothic Medium"/>
              </a:rPr>
              <a:t>emails)</a:t>
            </a:r>
            <a:endParaRPr sz="2100" dirty="0" smtClean="0">
              <a:latin typeface="Franklin Gothic Medium"/>
              <a:cs typeface="Franklin Gothic Medium"/>
            </a:endParaRPr>
          </a:p>
          <a:p>
            <a:pPr marL="289084">
              <a:lnSpc>
                <a:spcPts val="2422"/>
              </a:lnSpc>
              <a:tabLst>
                <a:tab pos="916781" algn="l"/>
                <a:tab pos="1790700" algn="l"/>
                <a:tab pos="2139791" algn="l"/>
              </a:tabLst>
            </a:pPr>
            <a:r>
              <a:rPr sz="2100" dirty="0" smtClean="0">
                <a:latin typeface="Cambria Math"/>
                <a:cs typeface="Cambria Math"/>
              </a:rPr>
              <a:t>𝐸</a:t>
            </a:r>
            <a:r>
              <a:rPr sz="2100" spc="203" dirty="0" smtClean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=	</a:t>
            </a:r>
            <a:r>
              <a:rPr lang="en-US" sz="2100" dirty="0" smtClean="0">
                <a:latin typeface="Cambria Math"/>
                <a:cs typeface="Cambria Math"/>
              </a:rPr>
              <a:t>{</a:t>
            </a:r>
            <a:r>
              <a:rPr sz="2100" dirty="0" smtClean="0">
                <a:latin typeface="Cambria Math"/>
                <a:cs typeface="Cambria Math"/>
              </a:rPr>
              <a:t>𝑥</a:t>
            </a:r>
            <a:r>
              <a:rPr sz="2100" spc="56" dirty="0" smtClean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|</a:t>
            </a:r>
            <a:r>
              <a:rPr sz="2100" spc="-4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𝑥</a:t>
            </a:r>
            <a:r>
              <a:rPr sz="2100" spc="180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∈	ℤ,	0</a:t>
            </a:r>
            <a:r>
              <a:rPr sz="2100" spc="101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≤</a:t>
            </a:r>
            <a:r>
              <a:rPr sz="2100" spc="101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𝑥</a:t>
            </a:r>
            <a:r>
              <a:rPr sz="2100" spc="161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≤</a:t>
            </a:r>
            <a:r>
              <a:rPr sz="2100" spc="101" dirty="0">
                <a:latin typeface="Cambria Math"/>
                <a:cs typeface="Cambria Math"/>
              </a:rPr>
              <a:t> </a:t>
            </a:r>
            <a:r>
              <a:rPr sz="2100" spc="-4" dirty="0" smtClean="0">
                <a:latin typeface="Cambria Math"/>
                <a:cs typeface="Cambria Math"/>
              </a:rPr>
              <a:t>20</a:t>
            </a:r>
            <a:r>
              <a:rPr lang="en-US" sz="2100" spc="-4" dirty="0" smtClean="0">
                <a:latin typeface="Cambria Math"/>
                <a:cs typeface="Cambria Math"/>
              </a:rPr>
              <a:t>}</a:t>
            </a:r>
            <a:endParaRPr sz="21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1603" y="1372963"/>
            <a:ext cx="3647599" cy="3148137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wrap="square" lIns="0" tIns="128111" rIns="0" bIns="0" rtlCol="0">
            <a:spAutoFit/>
          </a:bodyPr>
          <a:lstStyle/>
          <a:p>
            <a:pPr marL="9525">
              <a:spcBef>
                <a:spcPts val="1009"/>
              </a:spcBef>
            </a:pPr>
            <a:r>
              <a:rPr sz="2100" spc="-34" dirty="0">
                <a:latin typeface="Franklin Gothic Medium"/>
                <a:cs typeface="Franklin Gothic Medium"/>
              </a:rPr>
              <a:t>Sample</a:t>
            </a:r>
            <a:r>
              <a:rPr sz="2100" spc="-15" dirty="0">
                <a:latin typeface="Franklin Gothic Medium"/>
                <a:cs typeface="Franklin Gothic Medium"/>
              </a:rPr>
              <a:t> </a:t>
            </a:r>
            <a:r>
              <a:rPr sz="2100" spc="-8" dirty="0">
                <a:latin typeface="Franklin Gothic Medium"/>
                <a:cs typeface="Franklin Gothic Medium"/>
              </a:rPr>
              <a:t>Space,</a:t>
            </a:r>
            <a:r>
              <a:rPr sz="2100" spc="-19" dirty="0">
                <a:latin typeface="Franklin Gothic Medium"/>
                <a:cs typeface="Franklin Gothic Medium"/>
              </a:rPr>
              <a:t> </a:t>
            </a:r>
            <a:r>
              <a:rPr sz="2100" dirty="0" smtClean="0">
                <a:latin typeface="Cambria Math"/>
                <a:cs typeface="Cambria Math"/>
              </a:rPr>
              <a:t>𝑆</a:t>
            </a:r>
            <a:endParaRPr lang="en-US" sz="2100" dirty="0" smtClean="0">
              <a:latin typeface="Cambria Math"/>
              <a:cs typeface="Cambria Math"/>
            </a:endParaRPr>
          </a:p>
          <a:p>
            <a:pPr marL="9525">
              <a:spcBef>
                <a:spcPts val="1009"/>
              </a:spcBef>
            </a:pPr>
            <a:endParaRPr sz="2100" dirty="0">
              <a:latin typeface="Cambria Math"/>
              <a:cs typeface="Cambria Math"/>
            </a:endParaRPr>
          </a:p>
          <a:p>
            <a:pPr marL="278606" indent="-269081">
              <a:lnSpc>
                <a:spcPts val="2385"/>
              </a:lnSpc>
              <a:spcBef>
                <a:spcPts val="938"/>
              </a:spcBef>
              <a:buClr>
                <a:srgbClr val="E48312"/>
              </a:buClr>
              <a:buFont typeface="Arial MT"/>
              <a:buChar char="•"/>
              <a:tabLst>
                <a:tab pos="278130" algn="l"/>
                <a:tab pos="278606" algn="l"/>
              </a:tabLst>
            </a:pPr>
            <a:r>
              <a:rPr sz="2100" spc="-15" dirty="0">
                <a:latin typeface="Franklin Gothic Medium"/>
                <a:cs typeface="Franklin Gothic Medium"/>
              </a:rPr>
              <a:t>Coin</a:t>
            </a:r>
            <a:r>
              <a:rPr sz="2100" spc="-30" dirty="0">
                <a:latin typeface="Franklin Gothic Medium"/>
                <a:cs typeface="Franklin Gothic Medium"/>
              </a:rPr>
              <a:t> </a:t>
            </a:r>
            <a:r>
              <a:rPr sz="2100" spc="-34" dirty="0">
                <a:latin typeface="Franklin Gothic Medium"/>
                <a:cs typeface="Franklin Gothic Medium"/>
              </a:rPr>
              <a:t>flip</a:t>
            </a:r>
            <a:endParaRPr sz="2100" dirty="0">
              <a:latin typeface="Franklin Gothic Medium"/>
              <a:cs typeface="Franklin Gothic Medium"/>
            </a:endParaRPr>
          </a:p>
          <a:p>
            <a:pPr marL="278130">
              <a:lnSpc>
                <a:spcPts val="2385"/>
              </a:lnSpc>
              <a:tabLst>
                <a:tab pos="875348" algn="l"/>
              </a:tabLst>
            </a:pPr>
            <a:r>
              <a:rPr sz="2100" dirty="0">
                <a:latin typeface="Cambria Math"/>
                <a:cs typeface="Cambria Math"/>
              </a:rPr>
              <a:t>𝑆</a:t>
            </a:r>
            <a:r>
              <a:rPr sz="2100" spc="165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=	</a:t>
            </a:r>
            <a:r>
              <a:rPr lang="en-US" sz="2100" dirty="0" smtClean="0">
                <a:latin typeface="Cambria Math"/>
                <a:cs typeface="Cambria Math"/>
              </a:rPr>
              <a:t>{</a:t>
            </a:r>
            <a:r>
              <a:rPr sz="2100" dirty="0" smtClean="0">
                <a:latin typeface="Cambria Math"/>
                <a:cs typeface="Cambria Math"/>
              </a:rPr>
              <a:t>H</a:t>
            </a:r>
            <a:r>
              <a:rPr sz="2100" spc="-4" dirty="0" smtClean="0">
                <a:latin typeface="Cambria Math"/>
                <a:cs typeface="Cambria Math"/>
              </a:rPr>
              <a:t>eads</a:t>
            </a:r>
            <a:r>
              <a:rPr sz="2100" dirty="0">
                <a:latin typeface="Cambria Math"/>
                <a:cs typeface="Cambria Math"/>
              </a:rPr>
              <a:t>,</a:t>
            </a:r>
            <a:r>
              <a:rPr sz="2100" spc="-113" dirty="0">
                <a:latin typeface="Cambria Math"/>
                <a:cs typeface="Cambria Math"/>
              </a:rPr>
              <a:t> </a:t>
            </a:r>
            <a:r>
              <a:rPr sz="2100" spc="-169" dirty="0" smtClean="0">
                <a:latin typeface="Cambria Math"/>
                <a:cs typeface="Cambria Math"/>
              </a:rPr>
              <a:t>T</a:t>
            </a:r>
            <a:r>
              <a:rPr sz="2100" spc="-4" dirty="0" smtClean="0">
                <a:latin typeface="Cambria Math"/>
                <a:cs typeface="Cambria Math"/>
              </a:rPr>
              <a:t>ai</a:t>
            </a:r>
            <a:r>
              <a:rPr sz="2100" dirty="0" smtClean="0">
                <a:latin typeface="Cambria Math"/>
                <a:cs typeface="Cambria Math"/>
              </a:rPr>
              <a:t>ls</a:t>
            </a:r>
            <a:r>
              <a:rPr lang="en-US" sz="2100" dirty="0" smtClean="0">
                <a:latin typeface="Cambria Math"/>
                <a:cs typeface="Cambria Math"/>
              </a:rPr>
              <a:t>}</a:t>
            </a:r>
            <a:endParaRPr sz="2100" dirty="0">
              <a:latin typeface="Cambria Math"/>
              <a:cs typeface="Cambria Math"/>
            </a:endParaRPr>
          </a:p>
          <a:p>
            <a:pPr marL="289560" indent="-280035">
              <a:lnSpc>
                <a:spcPts val="2348"/>
              </a:lnSpc>
              <a:spcBef>
                <a:spcPts val="1151"/>
              </a:spcBef>
              <a:buClr>
                <a:srgbClr val="E48312"/>
              </a:buClr>
              <a:buFont typeface="Arial MT"/>
              <a:buChar char="•"/>
              <a:tabLst>
                <a:tab pos="289084" algn="l"/>
                <a:tab pos="289560" algn="l"/>
              </a:tabLst>
            </a:pPr>
            <a:r>
              <a:rPr sz="2100" spc="-38" dirty="0" smtClean="0">
                <a:latin typeface="Franklin Gothic Medium"/>
                <a:cs typeface="Franklin Gothic Medium"/>
              </a:rPr>
              <a:t>Roll</a:t>
            </a:r>
            <a:r>
              <a:rPr sz="2100" spc="-8" dirty="0" smtClean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of</a:t>
            </a:r>
            <a:r>
              <a:rPr sz="2100" spc="-15" dirty="0">
                <a:latin typeface="Franklin Gothic Medium"/>
                <a:cs typeface="Franklin Gothic Medium"/>
              </a:rPr>
              <a:t> </a:t>
            </a:r>
            <a:r>
              <a:rPr sz="2100" spc="-4" dirty="0">
                <a:latin typeface="Franklin Gothic Medium"/>
                <a:cs typeface="Franklin Gothic Medium"/>
              </a:rPr>
              <a:t>6-sided</a:t>
            </a:r>
            <a:r>
              <a:rPr sz="2100" spc="-11" dirty="0">
                <a:latin typeface="Franklin Gothic Medium"/>
                <a:cs typeface="Franklin Gothic Medium"/>
              </a:rPr>
              <a:t> </a:t>
            </a:r>
            <a:r>
              <a:rPr sz="2100" spc="-15" dirty="0">
                <a:latin typeface="Franklin Gothic Medium"/>
                <a:cs typeface="Franklin Gothic Medium"/>
              </a:rPr>
              <a:t>die</a:t>
            </a:r>
            <a:endParaRPr sz="2100" dirty="0">
              <a:latin typeface="Franklin Gothic Medium"/>
              <a:cs typeface="Franklin Gothic Medium"/>
            </a:endParaRPr>
          </a:p>
          <a:p>
            <a:pPr marL="289560">
              <a:lnSpc>
                <a:spcPts val="2348"/>
              </a:lnSpc>
            </a:pPr>
            <a:r>
              <a:rPr sz="2100" dirty="0">
                <a:latin typeface="Cambria Math"/>
                <a:cs typeface="Cambria Math"/>
              </a:rPr>
              <a:t>𝑆</a:t>
            </a:r>
            <a:r>
              <a:rPr sz="2100" spc="-8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=</a:t>
            </a:r>
            <a:r>
              <a:rPr sz="2100" spc="-15" dirty="0">
                <a:latin typeface="Cambria Math"/>
                <a:cs typeface="Cambria Math"/>
              </a:rPr>
              <a:t> </a:t>
            </a:r>
            <a:r>
              <a:rPr sz="2100" spc="-4" dirty="0">
                <a:latin typeface="Cambria Math"/>
                <a:cs typeface="Cambria Math"/>
              </a:rPr>
              <a:t>{1,</a:t>
            </a:r>
            <a:r>
              <a:rPr sz="2100" spc="-8" dirty="0">
                <a:latin typeface="Cambria Math"/>
                <a:cs typeface="Cambria Math"/>
              </a:rPr>
              <a:t> </a:t>
            </a:r>
            <a:r>
              <a:rPr sz="2100" spc="-4" dirty="0">
                <a:latin typeface="Cambria Math"/>
                <a:cs typeface="Cambria Math"/>
              </a:rPr>
              <a:t>2,</a:t>
            </a:r>
            <a:r>
              <a:rPr sz="2100" spc="-11" dirty="0">
                <a:latin typeface="Cambria Math"/>
                <a:cs typeface="Cambria Math"/>
              </a:rPr>
              <a:t> </a:t>
            </a:r>
            <a:r>
              <a:rPr sz="2100" spc="-4" dirty="0">
                <a:latin typeface="Cambria Math"/>
                <a:cs typeface="Cambria Math"/>
              </a:rPr>
              <a:t>3,</a:t>
            </a:r>
            <a:r>
              <a:rPr sz="2100" spc="-8" dirty="0">
                <a:latin typeface="Cambria Math"/>
                <a:cs typeface="Cambria Math"/>
              </a:rPr>
              <a:t> </a:t>
            </a:r>
            <a:r>
              <a:rPr sz="2100" spc="-4" dirty="0">
                <a:latin typeface="Cambria Math"/>
                <a:cs typeface="Cambria Math"/>
              </a:rPr>
              <a:t>4,</a:t>
            </a:r>
            <a:r>
              <a:rPr sz="2100" spc="-11" dirty="0">
                <a:latin typeface="Cambria Math"/>
                <a:cs typeface="Cambria Math"/>
              </a:rPr>
              <a:t> </a:t>
            </a:r>
            <a:r>
              <a:rPr sz="2100" spc="-4" dirty="0">
                <a:latin typeface="Cambria Math"/>
                <a:cs typeface="Cambria Math"/>
              </a:rPr>
              <a:t>5,</a:t>
            </a:r>
            <a:r>
              <a:rPr sz="2100" spc="-8" dirty="0">
                <a:latin typeface="Cambria Math"/>
                <a:cs typeface="Cambria Math"/>
              </a:rPr>
              <a:t> </a:t>
            </a:r>
            <a:r>
              <a:rPr sz="2100" spc="-4" dirty="0">
                <a:latin typeface="Cambria Math"/>
                <a:cs typeface="Cambria Math"/>
              </a:rPr>
              <a:t>6}</a:t>
            </a:r>
            <a:endParaRPr sz="2100" dirty="0">
              <a:latin typeface="Cambria Math"/>
              <a:cs typeface="Cambria Math"/>
            </a:endParaRPr>
          </a:p>
          <a:p>
            <a:pPr marL="289560" indent="-280035">
              <a:lnSpc>
                <a:spcPts val="2422"/>
              </a:lnSpc>
              <a:spcBef>
                <a:spcPts val="1151"/>
              </a:spcBef>
              <a:buClr>
                <a:srgbClr val="E48312"/>
              </a:buClr>
              <a:buFont typeface="Arial MT"/>
              <a:buChar char="•"/>
              <a:tabLst>
                <a:tab pos="289084" algn="l"/>
                <a:tab pos="289560" algn="l"/>
              </a:tabLst>
            </a:pPr>
            <a:r>
              <a:rPr sz="2100" dirty="0">
                <a:latin typeface="Franklin Gothic Medium"/>
                <a:cs typeface="Franklin Gothic Medium"/>
              </a:rPr>
              <a:t>#</a:t>
            </a:r>
            <a:r>
              <a:rPr sz="2100" spc="-15" dirty="0">
                <a:latin typeface="Franklin Gothic Medium"/>
                <a:cs typeface="Franklin Gothic Medium"/>
              </a:rPr>
              <a:t> </a:t>
            </a:r>
            <a:r>
              <a:rPr sz="2100" spc="-38" dirty="0">
                <a:latin typeface="Franklin Gothic Medium"/>
                <a:cs typeface="Franklin Gothic Medium"/>
              </a:rPr>
              <a:t>emails</a:t>
            </a:r>
            <a:r>
              <a:rPr sz="2100" spc="-11" dirty="0">
                <a:latin typeface="Franklin Gothic Medium"/>
                <a:cs typeface="Franklin Gothic Medium"/>
              </a:rPr>
              <a:t> </a:t>
            </a:r>
            <a:r>
              <a:rPr sz="2100" spc="-19" dirty="0">
                <a:latin typeface="Franklin Gothic Medium"/>
                <a:cs typeface="Franklin Gothic Medium"/>
              </a:rPr>
              <a:t>in</a:t>
            </a:r>
            <a:r>
              <a:rPr sz="2100" spc="-15" dirty="0">
                <a:latin typeface="Franklin Gothic Medium"/>
                <a:cs typeface="Franklin Gothic Medium"/>
              </a:rPr>
              <a:t> </a:t>
            </a:r>
            <a:r>
              <a:rPr sz="2100" spc="-26" dirty="0">
                <a:latin typeface="Franklin Gothic Medium"/>
                <a:cs typeface="Franklin Gothic Medium"/>
              </a:rPr>
              <a:t>a</a:t>
            </a:r>
            <a:r>
              <a:rPr sz="2100" spc="-19" dirty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day</a:t>
            </a:r>
            <a:endParaRPr sz="2100" dirty="0">
              <a:latin typeface="Franklin Gothic Medium"/>
              <a:cs typeface="Franklin Gothic Medium"/>
            </a:endParaRPr>
          </a:p>
          <a:p>
            <a:pPr marL="289560">
              <a:lnSpc>
                <a:spcPts val="2422"/>
              </a:lnSpc>
              <a:tabLst>
                <a:tab pos="886301" algn="l"/>
                <a:tab pos="1760696" algn="l"/>
                <a:tab pos="2109311" algn="l"/>
              </a:tabLst>
            </a:pPr>
            <a:r>
              <a:rPr sz="2100" dirty="0">
                <a:latin typeface="Cambria Math"/>
                <a:cs typeface="Cambria Math"/>
              </a:rPr>
              <a:t>𝑆</a:t>
            </a:r>
            <a:r>
              <a:rPr sz="2100" spc="165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=	</a:t>
            </a:r>
            <a:r>
              <a:rPr lang="en-US" sz="2100" dirty="0" smtClean="0">
                <a:latin typeface="Cambria Math"/>
                <a:cs typeface="Cambria Math"/>
              </a:rPr>
              <a:t>{</a:t>
            </a:r>
            <a:r>
              <a:rPr sz="2100" dirty="0" smtClean="0">
                <a:latin typeface="Cambria Math"/>
                <a:cs typeface="Cambria Math"/>
              </a:rPr>
              <a:t>𝑥</a:t>
            </a:r>
            <a:r>
              <a:rPr sz="2100" spc="56" dirty="0" smtClean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|</a:t>
            </a:r>
            <a:r>
              <a:rPr sz="2100" spc="-4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𝑥</a:t>
            </a:r>
            <a:r>
              <a:rPr sz="2100" spc="180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∈	ℤ,	𝑥</a:t>
            </a:r>
            <a:r>
              <a:rPr sz="2100" spc="153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≥</a:t>
            </a:r>
            <a:r>
              <a:rPr sz="2100" spc="98" dirty="0">
                <a:latin typeface="Cambria Math"/>
                <a:cs typeface="Cambria Math"/>
              </a:rPr>
              <a:t> </a:t>
            </a:r>
            <a:r>
              <a:rPr sz="2100" dirty="0" smtClean="0">
                <a:latin typeface="Cambria Math"/>
                <a:cs typeface="Cambria Math"/>
              </a:rPr>
              <a:t>0</a:t>
            </a:r>
            <a:r>
              <a:rPr lang="en-US" sz="2100" dirty="0" smtClean="0">
                <a:latin typeface="Cambria Math"/>
                <a:cs typeface="Cambria Math"/>
              </a:rPr>
              <a:t>}</a:t>
            </a:r>
            <a:endParaRPr sz="21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36710" y="5769469"/>
            <a:ext cx="177165" cy="127438"/>
          </a:xfrm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>
              <a:spcBef>
                <a:spcPts val="4"/>
              </a:spcBef>
            </a:pPr>
            <a:fld id="{81D60167-4931-47E6-BA6A-407CBD079E47}" type="slidenum">
              <a:rPr sz="825" dirty="0">
                <a:latin typeface="Franklin Gothic Medium"/>
                <a:cs typeface="Franklin Gothic Medium"/>
              </a:rPr>
              <a:pPr marL="28575">
                <a:spcBef>
                  <a:spcPts val="4"/>
                </a:spcBef>
              </a:pPr>
              <a:t>44</a:t>
            </a:fld>
            <a:endParaRPr sz="825">
              <a:latin typeface="Franklin Gothic Medium"/>
              <a:cs typeface="Franklin Gothic Medium"/>
            </a:endParaRPr>
          </a:p>
        </p:txBody>
      </p:sp>
      <p:sp>
        <p:nvSpPr>
          <p:cNvPr id="21" name="object 21"/>
          <p:cNvSpPr txBox="1">
            <a:spLocks/>
          </p:cNvSpPr>
          <p:nvPr/>
        </p:nvSpPr>
        <p:spPr>
          <a:xfrm>
            <a:off x="25088" y="6684082"/>
            <a:ext cx="5052437" cy="155331"/>
          </a:xfrm>
          <a:prstGeom prst="rect">
            <a:avLst/>
          </a:prstGeom>
        </p:spPr>
        <p:txBody>
          <a:bodyPr vert="horz" wrap="square" lIns="0" tIns="1429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 marL="9525">
              <a:spcBef>
                <a:spcPts val="11"/>
              </a:spcBef>
            </a:pPr>
            <a:r>
              <a:rPr lang="en-US" sz="1000" spc="-11" smtClean="0"/>
              <a:t>Slide Credit : Lisa</a:t>
            </a:r>
            <a:r>
              <a:rPr lang="en-US" sz="1000" spc="-19" smtClean="0"/>
              <a:t> </a:t>
            </a:r>
            <a:r>
              <a:rPr lang="en-US" sz="1000" spc="-11" smtClean="0"/>
              <a:t>Yan</a:t>
            </a:r>
            <a:endParaRPr lang="en-US" sz="1000" dirty="0"/>
          </a:p>
        </p:txBody>
      </p:sp>
      <p:sp>
        <p:nvSpPr>
          <p:cNvPr id="22" name="object 2"/>
          <p:cNvSpPr txBox="1">
            <a:spLocks noGrp="1"/>
          </p:cNvSpPr>
          <p:nvPr>
            <p:ph sz="quarter" idx="10"/>
          </p:nvPr>
        </p:nvSpPr>
        <p:spPr>
          <a:xfrm>
            <a:off x="30976" y="-3791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  <a:defRPr sz="4000" b="1" spc="-15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sz="4000" b="1">
                <a:latin typeface="Arial" charset="0"/>
                <a:cs typeface="Arial" charset="0"/>
              </a:defRPr>
            </a:lvl2pPr>
            <a:lvl3pPr>
              <a:defRPr sz="4000" b="1">
                <a:latin typeface="Arial" charset="0"/>
                <a:cs typeface="Arial" charset="0"/>
              </a:defRPr>
            </a:lvl3pPr>
            <a:lvl4pPr>
              <a:defRPr sz="4000" b="1">
                <a:latin typeface="Arial" charset="0"/>
                <a:cs typeface="Arial" charset="0"/>
              </a:defRPr>
            </a:lvl4pPr>
            <a:lvl5pPr>
              <a:defRPr sz="4000" b="1">
                <a:latin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IN" dirty="0"/>
              <a:t>Probability – Meaning &amp; Concepts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42" y="4987403"/>
            <a:ext cx="3952727" cy="12303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5" name="object 9"/>
          <p:cNvSpPr txBox="1"/>
          <p:nvPr/>
        </p:nvSpPr>
        <p:spPr>
          <a:xfrm>
            <a:off x="4702027" y="4834401"/>
            <a:ext cx="4605020" cy="10922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2800" dirty="0">
                <a:latin typeface="Cambria Math"/>
                <a:cs typeface="Cambria Math"/>
              </a:rPr>
              <a:t>𝑛</a:t>
            </a:r>
            <a:r>
              <a:rPr sz="2800" spc="120" dirty="0">
                <a:latin typeface="Cambria Math"/>
                <a:cs typeface="Cambria Math"/>
              </a:rPr>
              <a:t> </a:t>
            </a:r>
            <a:r>
              <a:rPr sz="2800" dirty="0">
                <a:latin typeface="Franklin Gothic Medium"/>
                <a:cs typeface="Franklin Gothic Medium"/>
              </a:rPr>
              <a:t>=</a:t>
            </a:r>
            <a:r>
              <a:rPr sz="2800" spc="-20" dirty="0">
                <a:latin typeface="Franklin Gothic Medium"/>
                <a:cs typeface="Franklin Gothic Medium"/>
              </a:rPr>
              <a:t> </a:t>
            </a:r>
            <a:r>
              <a:rPr sz="2800" dirty="0">
                <a:latin typeface="Franklin Gothic Medium"/>
                <a:cs typeface="Franklin Gothic Medium"/>
              </a:rPr>
              <a:t>#</a:t>
            </a:r>
            <a:r>
              <a:rPr sz="2800" spc="-15" dirty="0">
                <a:latin typeface="Franklin Gothic Medium"/>
                <a:cs typeface="Franklin Gothic Medium"/>
              </a:rPr>
              <a:t> </a:t>
            </a:r>
            <a:r>
              <a:rPr sz="2800" spc="-40" dirty="0">
                <a:latin typeface="Franklin Gothic Medium"/>
                <a:cs typeface="Franklin Gothic Medium"/>
              </a:rPr>
              <a:t>of</a:t>
            </a:r>
            <a:r>
              <a:rPr sz="2800" spc="-20" dirty="0">
                <a:latin typeface="Franklin Gothic Medium"/>
                <a:cs typeface="Franklin Gothic Medium"/>
              </a:rPr>
              <a:t> </a:t>
            </a:r>
            <a:r>
              <a:rPr sz="2800" spc="-55" dirty="0">
                <a:latin typeface="Franklin Gothic Medium"/>
                <a:cs typeface="Franklin Gothic Medium"/>
              </a:rPr>
              <a:t>total</a:t>
            </a:r>
            <a:r>
              <a:rPr sz="2800" spc="-10" dirty="0">
                <a:latin typeface="Franklin Gothic Medium"/>
                <a:cs typeface="Franklin Gothic Medium"/>
              </a:rPr>
              <a:t> </a:t>
            </a:r>
            <a:r>
              <a:rPr sz="2800" spc="-25" dirty="0">
                <a:latin typeface="Franklin Gothic Medium"/>
                <a:cs typeface="Franklin Gothic Medium"/>
              </a:rPr>
              <a:t>trials</a:t>
            </a:r>
            <a:endParaRPr sz="2800" dirty="0">
              <a:latin typeface="Franklin Gothic Medium"/>
              <a:cs typeface="Franklin Gothic Medium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2800" spc="40" dirty="0">
                <a:latin typeface="Cambria Math"/>
                <a:cs typeface="Cambria Math"/>
              </a:rPr>
              <a:t>𝑛(𝐸)</a:t>
            </a:r>
            <a:r>
              <a:rPr sz="2800" spc="70" dirty="0">
                <a:latin typeface="Cambria Math"/>
                <a:cs typeface="Cambria Math"/>
              </a:rPr>
              <a:t> </a:t>
            </a:r>
            <a:r>
              <a:rPr sz="2800" dirty="0">
                <a:latin typeface="Franklin Gothic Medium"/>
                <a:cs typeface="Franklin Gothic Medium"/>
              </a:rPr>
              <a:t>=</a:t>
            </a:r>
            <a:r>
              <a:rPr sz="2800" spc="-15" dirty="0">
                <a:latin typeface="Franklin Gothic Medium"/>
                <a:cs typeface="Franklin Gothic Medium"/>
              </a:rPr>
              <a:t> </a:t>
            </a:r>
            <a:r>
              <a:rPr sz="2800" dirty="0">
                <a:latin typeface="Franklin Gothic Medium"/>
                <a:cs typeface="Franklin Gothic Medium"/>
              </a:rPr>
              <a:t>#</a:t>
            </a:r>
            <a:r>
              <a:rPr sz="2800" spc="-15" dirty="0">
                <a:latin typeface="Franklin Gothic Medium"/>
                <a:cs typeface="Franklin Gothic Medium"/>
              </a:rPr>
              <a:t> </a:t>
            </a:r>
            <a:r>
              <a:rPr sz="2800" spc="-25" dirty="0">
                <a:latin typeface="Franklin Gothic Medium"/>
                <a:cs typeface="Franklin Gothic Medium"/>
              </a:rPr>
              <a:t>trials</a:t>
            </a:r>
            <a:r>
              <a:rPr sz="2800" spc="-10" dirty="0">
                <a:latin typeface="Franklin Gothic Medium"/>
                <a:cs typeface="Franklin Gothic Medium"/>
              </a:rPr>
              <a:t> </a:t>
            </a:r>
            <a:r>
              <a:rPr sz="2800" spc="-25" dirty="0">
                <a:latin typeface="Franklin Gothic Medium"/>
                <a:cs typeface="Franklin Gothic Medium"/>
              </a:rPr>
              <a:t>where</a:t>
            </a:r>
            <a:r>
              <a:rPr sz="2800" spc="-5" dirty="0">
                <a:latin typeface="Franklin Gothic Medium"/>
                <a:cs typeface="Franklin Gothic Medium"/>
              </a:rPr>
              <a:t> </a:t>
            </a:r>
            <a:r>
              <a:rPr sz="2800" dirty="0">
                <a:latin typeface="Cambria Math"/>
                <a:cs typeface="Cambria Math"/>
              </a:rPr>
              <a:t>𝐸</a:t>
            </a:r>
            <a:r>
              <a:rPr sz="2800" spc="18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Franklin Gothic Medium"/>
                <a:cs typeface="Franklin Gothic Medium"/>
              </a:rPr>
              <a:t>occurs</a:t>
            </a:r>
            <a:endParaRPr sz="2800" dirty="0">
              <a:latin typeface="Franklin Gothic Medium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1160" y="1599120"/>
              <a:ext cx="6508800" cy="4679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080" y="1587960"/>
                <a:ext cx="6531480" cy="47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68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Axiom 1: 0 ≤ </a:t>
            </a:r>
            <a:r>
              <a:rPr lang="pt-BR" i="1" dirty="0"/>
              <a:t>P(E) </a:t>
            </a:r>
            <a:r>
              <a:rPr lang="pt-BR" dirty="0"/>
              <a:t>≤ </a:t>
            </a:r>
            <a:r>
              <a:rPr lang="pt-BR" dirty="0" smtClean="0"/>
              <a:t>1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Axiom </a:t>
            </a:r>
            <a:r>
              <a:rPr lang="en-IN" dirty="0"/>
              <a:t>2: </a:t>
            </a:r>
            <a:r>
              <a:rPr lang="en-IN" i="1" dirty="0"/>
              <a:t>P(S) </a:t>
            </a:r>
            <a:r>
              <a:rPr lang="en-IN" dirty="0"/>
              <a:t>= </a:t>
            </a:r>
            <a:r>
              <a:rPr lang="en-IN" dirty="0" smtClean="0"/>
              <a:t>1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Axiom </a:t>
            </a:r>
            <a:r>
              <a:rPr lang="en-US" dirty="0"/>
              <a:t>3: If </a:t>
            </a:r>
            <a:r>
              <a:rPr lang="en-US" i="1" dirty="0"/>
              <a:t>E </a:t>
            </a:r>
            <a:r>
              <a:rPr lang="en-US" dirty="0"/>
              <a:t>and </a:t>
            </a:r>
            <a:r>
              <a:rPr lang="en-US" i="1" dirty="0"/>
              <a:t>F </a:t>
            </a:r>
            <a:r>
              <a:rPr lang="en-US" dirty="0"/>
              <a:t>mutually exclusive (</a:t>
            </a:r>
            <a:r>
              <a:rPr lang="en-US" i="1" dirty="0"/>
              <a:t>E </a:t>
            </a:r>
            <a:r>
              <a:rPr lang="en-US" dirty="0"/>
              <a:t>∩ </a:t>
            </a:r>
            <a:r>
              <a:rPr lang="en-US" i="1" dirty="0"/>
              <a:t>F </a:t>
            </a:r>
            <a:r>
              <a:rPr lang="en-US" dirty="0"/>
              <a:t>= ∅),</a:t>
            </a:r>
          </a:p>
          <a:p>
            <a:r>
              <a:rPr lang="en-IN" dirty="0"/>
              <a:t>then </a:t>
            </a:r>
            <a:r>
              <a:rPr lang="en-IN" i="1" dirty="0"/>
              <a:t>P(E) </a:t>
            </a:r>
            <a:r>
              <a:rPr lang="en-IN" dirty="0"/>
              <a:t>+ </a:t>
            </a:r>
            <a:r>
              <a:rPr lang="en-IN" i="1" dirty="0"/>
              <a:t>P(F) </a:t>
            </a:r>
            <a:r>
              <a:rPr lang="en-IN" dirty="0"/>
              <a:t>= </a:t>
            </a:r>
            <a:r>
              <a:rPr lang="en-IN" i="1" dirty="0"/>
              <a:t>P(E </a:t>
            </a:r>
            <a:r>
              <a:rPr lang="en-IN" dirty="0"/>
              <a:t>∪ </a:t>
            </a:r>
            <a:r>
              <a:rPr lang="en-IN" i="1" dirty="0"/>
              <a:t>F)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latin typeface="Constantia"/>
                <a:cs typeface="Constantia"/>
              </a:rPr>
              <a:t>3</a:t>
            </a:r>
            <a:r>
              <a:rPr lang="en-IN" spc="-124" dirty="0">
                <a:latin typeface="Constantia"/>
                <a:cs typeface="Constantia"/>
              </a:rPr>
              <a:t> </a:t>
            </a:r>
            <a:r>
              <a:rPr lang="en-IN" spc="-41" dirty="0">
                <a:latin typeface="Constantia"/>
                <a:cs typeface="Constantia"/>
              </a:rPr>
              <a:t>A</a:t>
            </a:r>
            <a:r>
              <a:rPr lang="en-IN" spc="-45" dirty="0">
                <a:latin typeface="Constantia"/>
                <a:cs typeface="Constantia"/>
              </a:rPr>
              <a:t>x</a:t>
            </a:r>
            <a:r>
              <a:rPr lang="en-IN" spc="-34" dirty="0">
                <a:latin typeface="Constantia"/>
                <a:cs typeface="Constantia"/>
              </a:rPr>
              <a:t>i</a:t>
            </a:r>
            <a:r>
              <a:rPr lang="en-IN" spc="-38" dirty="0">
                <a:latin typeface="Constantia"/>
                <a:cs typeface="Constantia"/>
              </a:rPr>
              <a:t>o</a:t>
            </a:r>
            <a:r>
              <a:rPr lang="en-IN" spc="-41" dirty="0">
                <a:latin typeface="Constantia"/>
                <a:cs typeface="Constantia"/>
              </a:rPr>
              <a:t>m</a:t>
            </a:r>
            <a:r>
              <a:rPr lang="en-IN" dirty="0">
                <a:latin typeface="Constantia"/>
                <a:cs typeface="Constantia"/>
              </a:rPr>
              <a:t>s</a:t>
            </a:r>
            <a:r>
              <a:rPr lang="en-IN" spc="-191" dirty="0">
                <a:latin typeface="Constantia"/>
                <a:cs typeface="Constantia"/>
              </a:rPr>
              <a:t> </a:t>
            </a:r>
            <a:r>
              <a:rPr lang="en-IN" spc="-38" dirty="0">
                <a:latin typeface="Constantia"/>
                <a:cs typeface="Constantia"/>
              </a:rPr>
              <a:t>o</a:t>
            </a:r>
            <a:r>
              <a:rPr lang="en-IN" dirty="0">
                <a:latin typeface="Constantia"/>
                <a:cs typeface="Constantia"/>
              </a:rPr>
              <a:t>f</a:t>
            </a:r>
            <a:r>
              <a:rPr lang="en-IN" spc="-15" dirty="0">
                <a:latin typeface="Constantia"/>
                <a:cs typeface="Constantia"/>
              </a:rPr>
              <a:t> </a:t>
            </a:r>
            <a:r>
              <a:rPr lang="en-IN" spc="-45" dirty="0">
                <a:latin typeface="Constantia"/>
                <a:cs typeface="Constantia"/>
              </a:rPr>
              <a:t>P</a:t>
            </a:r>
            <a:r>
              <a:rPr lang="en-IN" spc="-83" dirty="0">
                <a:latin typeface="Constantia"/>
                <a:cs typeface="Constantia"/>
              </a:rPr>
              <a:t>r</a:t>
            </a:r>
            <a:r>
              <a:rPr lang="en-IN" spc="-38" dirty="0">
                <a:latin typeface="Constantia"/>
                <a:cs typeface="Constantia"/>
              </a:rPr>
              <a:t>o</a:t>
            </a:r>
            <a:r>
              <a:rPr lang="en-IN" spc="-41" dirty="0">
                <a:latin typeface="Constantia"/>
                <a:cs typeface="Constantia"/>
              </a:rPr>
              <a:t>bab</a:t>
            </a:r>
            <a:r>
              <a:rPr lang="en-IN" spc="-34" dirty="0">
                <a:latin typeface="Constantia"/>
                <a:cs typeface="Constantia"/>
              </a:rPr>
              <a:t>i</a:t>
            </a:r>
            <a:r>
              <a:rPr lang="en-IN" spc="-38" dirty="0">
                <a:latin typeface="Constantia"/>
                <a:cs typeface="Constantia"/>
              </a:rPr>
              <a:t>l</a:t>
            </a:r>
            <a:r>
              <a:rPr lang="en-IN" spc="-34" dirty="0">
                <a:latin typeface="Constantia"/>
                <a:cs typeface="Constantia"/>
              </a:rPr>
              <a:t>i</a:t>
            </a:r>
            <a:r>
              <a:rPr lang="en-IN" spc="-38" dirty="0">
                <a:latin typeface="Constantia"/>
                <a:cs typeface="Constantia"/>
              </a:rPr>
              <a:t>t</a:t>
            </a:r>
            <a:r>
              <a:rPr lang="en-IN" dirty="0">
                <a:latin typeface="Constantia"/>
                <a:cs typeface="Constantia"/>
              </a:rPr>
              <a:t>y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18960" y="1294200"/>
              <a:ext cx="6374160" cy="292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7800" y="1281600"/>
                <a:ext cx="6398640" cy="29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39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93837"/>
            <a:ext cx="8991600" cy="52117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probability of </a:t>
            </a:r>
            <a:r>
              <a:rPr lang="en-US" i="1" dirty="0" smtClean="0"/>
              <a:t>E </a:t>
            </a:r>
            <a:r>
              <a:rPr lang="en-US" dirty="0" smtClean="0"/>
              <a:t>given that (aka conditioned on) event </a:t>
            </a:r>
            <a:r>
              <a:rPr lang="en-US" i="1" dirty="0" smtClean="0"/>
              <a:t>F </a:t>
            </a:r>
            <a:r>
              <a:rPr lang="en-US" dirty="0" smtClean="0"/>
              <a:t>already happened: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It </a:t>
            </a:r>
            <a:r>
              <a:rPr lang="en-US" b="1" dirty="0">
                <a:solidFill>
                  <a:srgbClr val="FF0000"/>
                </a:solidFill>
              </a:rPr>
              <a:t>allows us to update our beliefs in the face of </a:t>
            </a:r>
            <a:r>
              <a:rPr lang="en-US" b="1" dirty="0" smtClean="0">
                <a:solidFill>
                  <a:srgbClr val="FF0000"/>
                </a:solidFill>
              </a:rPr>
              <a:t>new evidence – critical in machine learning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dirty="0" smtClean="0"/>
              <a:t>The </a:t>
            </a:r>
            <a:r>
              <a:rPr lang="en-IN" sz="3200" b="1" dirty="0"/>
              <a:t>Chain </a:t>
            </a:r>
            <a:r>
              <a:rPr lang="en-IN" sz="3200" b="1" dirty="0" smtClean="0"/>
              <a:t>Rule:</a:t>
            </a:r>
            <a:endParaRPr lang="en-IN" sz="3200" b="1" dirty="0"/>
          </a:p>
          <a:p>
            <a:pPr marL="0" indent="0"/>
            <a:r>
              <a:rPr lang="en-IN" i="1" dirty="0" smtClean="0"/>
              <a:t>                         P</a:t>
            </a:r>
            <a:r>
              <a:rPr lang="en-IN" dirty="0" smtClean="0"/>
              <a:t>(</a:t>
            </a:r>
            <a:r>
              <a:rPr lang="en-IN" i="1" dirty="0" smtClean="0"/>
              <a:t>EF</a:t>
            </a:r>
            <a:r>
              <a:rPr lang="en-IN" dirty="0"/>
              <a:t>)</a:t>
            </a:r>
            <a:r>
              <a:rPr lang="en-IN" dirty="0" smtClean="0"/>
              <a:t> </a:t>
            </a:r>
            <a:r>
              <a:rPr lang="en-IN" dirty="0"/>
              <a:t>= </a:t>
            </a:r>
            <a:r>
              <a:rPr lang="en-IN" i="1" dirty="0" smtClean="0"/>
              <a:t>P</a:t>
            </a:r>
            <a:r>
              <a:rPr lang="en-IN" dirty="0"/>
              <a:t>(</a:t>
            </a:r>
            <a:r>
              <a:rPr lang="en-IN" i="1" dirty="0" smtClean="0"/>
              <a:t>E |</a:t>
            </a:r>
            <a:r>
              <a:rPr lang="en-IN" dirty="0" smtClean="0"/>
              <a:t> </a:t>
            </a:r>
            <a:r>
              <a:rPr lang="en-IN" i="1" dirty="0" smtClean="0"/>
              <a:t>F</a:t>
            </a:r>
            <a:r>
              <a:rPr lang="en-IN" dirty="0" smtClean="0"/>
              <a:t>) </a:t>
            </a:r>
            <a:r>
              <a:rPr lang="en-IN" i="1" dirty="0" smtClean="0"/>
              <a:t>P</a:t>
            </a:r>
            <a:r>
              <a:rPr lang="en-IN" dirty="0" smtClean="0"/>
              <a:t>(</a:t>
            </a:r>
            <a:r>
              <a:rPr lang="en-IN" i="1" dirty="0" smtClean="0"/>
              <a:t>F</a:t>
            </a:r>
            <a:r>
              <a:rPr lang="en-IN" dirty="0"/>
              <a:t>)</a:t>
            </a:r>
          </a:p>
          <a:p>
            <a:pPr marL="0" indent="0"/>
            <a:r>
              <a:rPr lang="en-IN" dirty="0" smtClean="0"/>
              <a:t>      general form: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Conditional Probability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09800"/>
            <a:ext cx="4905913" cy="979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943600"/>
            <a:ext cx="7911253" cy="5991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516600" y="172080"/>
              <a:ext cx="8539200" cy="6381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680" y="162000"/>
                <a:ext cx="8558640" cy="63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8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2270983"/>
            <a:ext cx="6953258" cy="685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Law of Total Probability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876799"/>
            <a:ext cx="3733800" cy="9475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1697623"/>
            <a:ext cx="2454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latin typeface="+mn-lt"/>
              </a:rPr>
              <a:t>For events </a:t>
            </a:r>
            <a:r>
              <a:rPr lang="en-US" sz="2400" i="1" u="sng" dirty="0">
                <a:latin typeface="+mn-lt"/>
              </a:rPr>
              <a:t>E </a:t>
            </a:r>
            <a:r>
              <a:rPr lang="en-US" sz="2400" u="sng" dirty="0">
                <a:latin typeface="+mn-lt"/>
              </a:rPr>
              <a:t>and </a:t>
            </a:r>
            <a:r>
              <a:rPr lang="en-US" sz="2400" i="1" u="sng" dirty="0">
                <a:latin typeface="+mn-lt"/>
              </a:rPr>
              <a:t>F</a:t>
            </a:r>
            <a:endParaRPr lang="en-IN" sz="2400" u="sng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332201"/>
            <a:ext cx="87312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Let E1,E2,……., </a:t>
            </a:r>
            <a:r>
              <a:rPr lang="en-US" sz="2400" dirty="0" err="1">
                <a:latin typeface="+mn-lt"/>
              </a:rPr>
              <a:t>En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are </a:t>
            </a:r>
            <a:r>
              <a:rPr lang="en-US" sz="2400" dirty="0">
                <a:latin typeface="+mn-lt"/>
              </a:rPr>
              <a:t>mutually exclusive and </a:t>
            </a:r>
            <a:r>
              <a:rPr lang="en-US" sz="2400" dirty="0" smtClean="0">
                <a:latin typeface="+mn-lt"/>
              </a:rPr>
              <a:t>exhaustive </a:t>
            </a:r>
            <a:r>
              <a:rPr lang="en-US" sz="2400" dirty="0" err="1" smtClean="0">
                <a:latin typeface="+mn-lt"/>
              </a:rPr>
              <a:t>i.e</a:t>
            </a:r>
            <a:r>
              <a:rPr lang="en-US" sz="2400" dirty="0" smtClean="0">
                <a:latin typeface="+mn-lt"/>
              </a:rPr>
              <a:t> every</a:t>
            </a:r>
          </a:p>
          <a:p>
            <a:r>
              <a:rPr lang="en-US" sz="2400" dirty="0" smtClean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outcome </a:t>
            </a:r>
            <a:r>
              <a:rPr lang="en-US" sz="2400" dirty="0" smtClean="0">
                <a:latin typeface="+mn-lt"/>
              </a:rPr>
              <a:t>in sample </a:t>
            </a:r>
            <a:r>
              <a:rPr lang="en-US" sz="2400" dirty="0">
                <a:latin typeface="+mn-lt"/>
              </a:rPr>
              <a:t>space falls into exactly one of those </a:t>
            </a:r>
            <a:r>
              <a:rPr lang="en-US" sz="2400" dirty="0" smtClean="0">
                <a:latin typeface="+mn-lt"/>
              </a:rPr>
              <a:t>events then </a:t>
            </a:r>
          </a:p>
          <a:p>
            <a:r>
              <a:rPr lang="en-US" sz="2400" dirty="0" smtClean="0">
                <a:latin typeface="+mn-lt"/>
              </a:rPr>
              <a:t>giving a </a:t>
            </a:r>
            <a:r>
              <a:rPr lang="en-US" sz="2400" u="sng" dirty="0" smtClean="0">
                <a:latin typeface="+mn-lt"/>
              </a:rPr>
              <a:t>general form:</a:t>
            </a:r>
            <a:endParaRPr lang="en-IN" sz="2400" u="sng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04840" y="993600"/>
              <a:ext cx="7984440" cy="4918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960" y="983520"/>
                <a:ext cx="8004600" cy="49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48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P(Cancer) =1/100</a:t>
            </a:r>
          </a:p>
          <a:p>
            <a:r>
              <a:rPr lang="en-US" dirty="0" smtClean="0"/>
              <a:t>P(+/Cancer)=90/100</a:t>
            </a:r>
          </a:p>
          <a:p>
            <a:r>
              <a:rPr lang="en-US" dirty="0" smtClean="0"/>
              <a:t>P(+/Not Cancer)=8/100</a:t>
            </a:r>
          </a:p>
          <a:p>
            <a:r>
              <a:rPr lang="en-US" dirty="0" smtClean="0"/>
              <a:t>P(Cancer/+)=?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7320" y="96840"/>
              <a:ext cx="8939880" cy="627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720" y="84240"/>
                <a:ext cx="8966520" cy="63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320760" y="4133880"/>
              <a:ext cx="8529120" cy="1362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040" y="4121640"/>
                <a:ext cx="8549640" cy="13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1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6640" y="258120"/>
              <a:ext cx="6639480" cy="402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360" y="244080"/>
                <a:ext cx="6661440" cy="40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4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Vectors and Matrices</a:t>
            </a:r>
            <a:endParaRPr dirty="0"/>
          </a:p>
        </p:txBody>
      </p:sp>
      <p:sp>
        <p:nvSpPr>
          <p:cNvPr id="321" name="Google Shape;321;p52"/>
          <p:cNvSpPr txBox="1"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Collections of ordered numbers that represent movements in space, word counts, movie ratings, pixel brightness, etc.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/>
              <a:t>Vector is a mathematical quantity that has magnitude and direction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34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362767" y="3077153"/>
            <a:ext cx="2209233" cy="1190047"/>
          </a:xfrm>
          <a:custGeom>
            <a:avLst/>
            <a:gdLst/>
            <a:ahLst/>
            <a:cxnLst/>
            <a:rect l="l" t="t" r="r" b="b"/>
            <a:pathLst>
              <a:path w="1659890" h="532129">
                <a:moveTo>
                  <a:pt x="1244767" y="0"/>
                </a:moveTo>
                <a:lnTo>
                  <a:pt x="414922" y="0"/>
                </a:lnTo>
                <a:lnTo>
                  <a:pt x="414922" y="265963"/>
                </a:lnTo>
                <a:lnTo>
                  <a:pt x="0" y="265963"/>
                </a:lnTo>
                <a:lnTo>
                  <a:pt x="829844" y="531924"/>
                </a:lnTo>
                <a:lnTo>
                  <a:pt x="1659690" y="265963"/>
                </a:lnTo>
                <a:lnTo>
                  <a:pt x="1244767" y="265963"/>
                </a:lnTo>
                <a:lnTo>
                  <a:pt x="1244767" y="0"/>
                </a:lnTo>
                <a:close/>
              </a:path>
            </a:pathLst>
          </a:custGeom>
          <a:solidFill>
            <a:srgbClr val="F7CE9D"/>
          </a:solidFill>
        </p:spPr>
        <p:txBody>
          <a:bodyPr wrap="square" lIns="0" tIns="0" rIns="0" bIns="0" rtlCol="0"/>
          <a:lstStyle/>
          <a:p>
            <a:endParaRPr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685800" y="4572000"/>
            <a:ext cx="8005985" cy="6379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46209">
              <a:lnSpc>
                <a:spcPts val="2258"/>
              </a:lnSpc>
              <a:tabLst>
                <a:tab pos="282416" algn="l"/>
              </a:tabLst>
            </a:pPr>
            <a:r>
              <a:rPr sz="2800" dirty="0">
                <a:latin typeface="Cambria Math"/>
                <a:cs typeface="Cambria Math"/>
              </a:rPr>
              <a:t>𝑃	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sz="2800" dirty="0" smtClean="0">
                <a:latin typeface="Cambria Math"/>
                <a:cs typeface="Cambria Math"/>
              </a:rPr>
              <a:t>𝐹</a:t>
            </a:r>
            <a:r>
              <a:rPr sz="2800" spc="188" dirty="0" smtClean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9" dirty="0">
                <a:latin typeface="Cambria Math"/>
                <a:cs typeface="Cambria Math"/>
              </a:rPr>
              <a:t> </a:t>
            </a:r>
            <a:r>
              <a:rPr sz="2800" spc="-19" dirty="0">
                <a:latin typeface="Franklin Gothic Medium"/>
                <a:cs typeface="Franklin Gothic Medium"/>
              </a:rPr>
              <a:t>Fact</a:t>
            </a:r>
            <a:r>
              <a:rPr sz="2800" spc="-75" dirty="0">
                <a:latin typeface="Franklin Gothic Medium"/>
                <a:cs typeface="Franklin Gothic Medium"/>
              </a:rPr>
              <a:t> </a:t>
            </a:r>
            <a:r>
              <a:rPr sz="2800" dirty="0">
                <a:latin typeface="Cambria Math"/>
                <a:cs typeface="Cambria Math"/>
              </a:rPr>
              <a:t>|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𝐸</a:t>
            </a:r>
            <a:r>
              <a:rPr sz="2800" spc="191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9" dirty="0">
                <a:latin typeface="Cambria Math"/>
                <a:cs typeface="Cambria Math"/>
              </a:rPr>
              <a:t> </a:t>
            </a:r>
            <a:r>
              <a:rPr sz="2800" spc="-4" dirty="0" smtClean="0">
                <a:latin typeface="Franklin Gothic Medium"/>
                <a:cs typeface="Franklin Gothic Medium"/>
              </a:rPr>
              <a:t>Evidence</a:t>
            </a:r>
            <a:r>
              <a:rPr lang="en-US" sz="2800" spc="-4" dirty="0" smtClean="0">
                <a:latin typeface="Franklin Gothic Medium"/>
                <a:cs typeface="Franklin Gothic Medium"/>
              </a:rPr>
              <a:t>)</a:t>
            </a:r>
            <a:endParaRPr sz="2800" dirty="0">
              <a:latin typeface="Franklin Gothic Medium"/>
              <a:cs typeface="Franklin Gothic Medium"/>
            </a:endParaRPr>
          </a:p>
          <a:p>
            <a:pPr marL="1744504">
              <a:spcBef>
                <a:spcPts val="240"/>
              </a:spcBef>
            </a:pPr>
            <a:r>
              <a:rPr lang="en-US" sz="2000" spc="-15" dirty="0" smtClean="0">
                <a:latin typeface="Franklin Gothic Medium"/>
                <a:cs typeface="Franklin Gothic Medium"/>
              </a:rPr>
              <a:t>                       </a:t>
            </a:r>
            <a:r>
              <a:rPr sz="2000" spc="-15" dirty="0" smtClean="0">
                <a:latin typeface="Franklin Gothic Medium"/>
                <a:cs typeface="Franklin Gothic Medium"/>
              </a:rPr>
              <a:t>(categorize</a:t>
            </a:r>
            <a:r>
              <a:rPr lang="en-US" sz="2000" spc="-15" dirty="0" smtClean="0">
                <a:latin typeface="Franklin Gothic Medium"/>
                <a:cs typeface="Franklin Gothic Medium"/>
              </a:rPr>
              <a:t> </a:t>
            </a:r>
            <a:r>
              <a:rPr sz="2000" spc="-19" dirty="0" smtClean="0">
                <a:latin typeface="Franklin Gothic Medium"/>
                <a:cs typeface="Franklin Gothic Medium"/>
              </a:rPr>
              <a:t>a</a:t>
            </a:r>
            <a:r>
              <a:rPr sz="2000" spc="-23" dirty="0" smtClean="0">
                <a:latin typeface="Franklin Gothic Medium"/>
                <a:cs typeface="Franklin Gothic Medium"/>
              </a:rPr>
              <a:t> </a:t>
            </a:r>
            <a:r>
              <a:rPr sz="2000" spc="-23" dirty="0">
                <a:latin typeface="Franklin Gothic Medium"/>
                <a:cs typeface="Franklin Gothic Medium"/>
              </a:rPr>
              <a:t>new </a:t>
            </a:r>
            <a:r>
              <a:rPr sz="2000" spc="-15" dirty="0">
                <a:latin typeface="Franklin Gothic Medium"/>
                <a:cs typeface="Franklin Gothic Medium"/>
              </a:rPr>
              <a:t>datapoint)</a:t>
            </a:r>
            <a:endParaRPr sz="2000" dirty="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8484" y="1439758"/>
            <a:ext cx="4998399" cy="1493037"/>
          </a:xfrm>
          <a:prstGeom prst="rect">
            <a:avLst/>
          </a:prstGeom>
        </p:spPr>
        <p:txBody>
          <a:bodyPr vert="horz" wrap="square" lIns="0" tIns="109538" rIns="0" bIns="0" rtlCol="0">
            <a:spAutoFit/>
          </a:bodyPr>
          <a:lstStyle/>
          <a:p>
            <a:pPr marL="31433">
              <a:spcBef>
                <a:spcPts val="863"/>
              </a:spcBef>
              <a:tabLst>
                <a:tab pos="313849" algn="l"/>
              </a:tabLst>
            </a:pPr>
            <a:r>
              <a:rPr sz="2800" dirty="0">
                <a:latin typeface="Cambria Math"/>
                <a:cs typeface="Cambria Math"/>
              </a:rPr>
              <a:t>𝑃	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sz="2800" dirty="0" smtClean="0">
                <a:latin typeface="Cambria Math"/>
                <a:cs typeface="Cambria Math"/>
              </a:rPr>
              <a:t>𝐸</a:t>
            </a:r>
            <a:r>
              <a:rPr sz="2800" spc="191" dirty="0" smtClean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5" dirty="0">
                <a:latin typeface="Cambria Math"/>
                <a:cs typeface="Cambria Math"/>
              </a:rPr>
              <a:t> </a:t>
            </a:r>
            <a:r>
              <a:rPr sz="2800" spc="-4" dirty="0">
                <a:latin typeface="Franklin Gothic Medium"/>
                <a:cs typeface="Franklin Gothic Medium"/>
              </a:rPr>
              <a:t>Evidence </a:t>
            </a:r>
            <a:r>
              <a:rPr sz="2800" dirty="0">
                <a:latin typeface="Cambria Math"/>
                <a:cs typeface="Cambria Math"/>
              </a:rPr>
              <a:t>|</a:t>
            </a:r>
            <a:r>
              <a:rPr sz="2800" spc="-11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𝐹</a:t>
            </a:r>
            <a:r>
              <a:rPr sz="2800" spc="191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9" dirty="0">
                <a:latin typeface="Cambria Math"/>
                <a:cs typeface="Cambria Math"/>
              </a:rPr>
              <a:t> </a:t>
            </a:r>
            <a:r>
              <a:rPr sz="2800" spc="-19" dirty="0" smtClean="0">
                <a:latin typeface="Franklin Gothic Medium"/>
                <a:cs typeface="Franklin Gothic Medium"/>
              </a:rPr>
              <a:t>Fact</a:t>
            </a:r>
            <a:r>
              <a:rPr lang="en-US" sz="2800" spc="-19" dirty="0" smtClean="0">
                <a:latin typeface="Franklin Gothic Medium"/>
                <a:cs typeface="Franklin Gothic Medium"/>
              </a:rPr>
              <a:t>)</a:t>
            </a:r>
            <a:endParaRPr sz="2800" dirty="0">
              <a:latin typeface="Franklin Gothic Medium"/>
              <a:cs typeface="Franklin Gothic Medium"/>
            </a:endParaRPr>
          </a:p>
          <a:p>
            <a:pPr marL="1770698">
              <a:spcBef>
                <a:spcPts val="566"/>
              </a:spcBef>
            </a:pPr>
            <a:r>
              <a:rPr sz="2800" spc="-11" dirty="0">
                <a:latin typeface="Franklin Gothic Medium"/>
                <a:cs typeface="Franklin Gothic Medium"/>
              </a:rPr>
              <a:t>(collected</a:t>
            </a:r>
            <a:r>
              <a:rPr sz="2800" spc="-23" dirty="0">
                <a:latin typeface="Franklin Gothic Medium"/>
                <a:cs typeface="Franklin Gothic Medium"/>
              </a:rPr>
              <a:t> </a:t>
            </a:r>
            <a:r>
              <a:rPr sz="2800" spc="-34" dirty="0">
                <a:latin typeface="Franklin Gothic Medium"/>
                <a:cs typeface="Franklin Gothic Medium"/>
              </a:rPr>
              <a:t>from</a:t>
            </a:r>
            <a:r>
              <a:rPr sz="2800" spc="-23" dirty="0">
                <a:latin typeface="Franklin Gothic Medium"/>
                <a:cs typeface="Franklin Gothic Medium"/>
              </a:rPr>
              <a:t> </a:t>
            </a:r>
            <a:r>
              <a:rPr sz="2800" spc="-15" dirty="0">
                <a:latin typeface="Franklin Gothic Medium"/>
                <a:cs typeface="Franklin Gothic Medium"/>
              </a:rPr>
              <a:t>data)</a:t>
            </a:r>
            <a:endParaRPr sz="2800" dirty="0">
              <a:latin typeface="Franklin Gothic Medium"/>
              <a:cs typeface="Franklin Gothic Medium"/>
            </a:endParaRPr>
          </a:p>
          <a:p>
            <a:pPr marL="38100">
              <a:spcBef>
                <a:spcPts val="83"/>
              </a:spcBef>
              <a:tabLst>
                <a:tab pos="384810" algn="l"/>
              </a:tabLst>
            </a:pPr>
            <a:r>
              <a:rPr sz="2800" baseline="-30753" dirty="0">
                <a:latin typeface="Cambria Math"/>
                <a:cs typeface="Cambria Math"/>
              </a:rPr>
              <a:t>	</a:t>
            </a:r>
            <a:endParaRPr sz="2800" dirty="0">
              <a:latin typeface="Franklin Gothic Medium"/>
              <a:cs typeface="Franklin Gothic Medium"/>
            </a:endParaRP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Bayes Rule </a:t>
            </a:r>
          </a:p>
          <a:p>
            <a:endParaRPr lang="en-IN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4294967295"/>
          </p:nvPr>
        </p:nvSpPr>
        <p:spPr>
          <a:xfrm>
            <a:off x="8969375" y="5768975"/>
            <a:ext cx="174625" cy="739775"/>
          </a:xfrm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>
              <a:spcBef>
                <a:spcPts val="4"/>
              </a:spcBef>
            </a:pPr>
            <a:fld id="{81D60167-4931-47E6-BA6A-407CBD079E47}" type="slidenum">
              <a:rPr dirty="0"/>
              <a:pPr marL="28575">
                <a:spcBef>
                  <a:spcPts val="4"/>
                </a:spcBef>
              </a:pPr>
              <a:t>50</a:t>
            </a:fld>
            <a:endParaRPr dirty="0"/>
          </a:p>
        </p:txBody>
      </p:sp>
      <p:sp>
        <p:nvSpPr>
          <p:cNvPr id="33" name="TextBox 32"/>
          <p:cNvSpPr txBox="1"/>
          <p:nvPr/>
        </p:nvSpPr>
        <p:spPr>
          <a:xfrm>
            <a:off x="2911659" y="3188995"/>
            <a:ext cx="111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Bayes</a:t>
            </a:r>
            <a:endParaRPr lang="en-I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06400" y="92880"/>
              <a:ext cx="4281840" cy="355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5240" y="82080"/>
                <a:ext cx="4306320" cy="35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9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143" y="1447800"/>
            <a:ext cx="4179710" cy="9224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Bayes </a:t>
            </a:r>
            <a:r>
              <a:rPr lang="en-US" dirty="0"/>
              <a:t>Rule </a:t>
            </a:r>
          </a:p>
          <a:p>
            <a:r>
              <a:rPr lang="en-IN" dirty="0"/>
              <a:t>Common form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21760" y="1171440"/>
              <a:ext cx="7697160" cy="533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240" y="1159200"/>
                <a:ext cx="7722720" cy="53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70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Bayes </a:t>
            </a:r>
            <a:r>
              <a:rPr lang="en-US" dirty="0" smtClean="0"/>
              <a:t>Rule</a:t>
            </a:r>
            <a:endParaRPr lang="en-US" dirty="0"/>
          </a:p>
          <a:p>
            <a:r>
              <a:rPr lang="en-US" dirty="0"/>
              <a:t>Expanded form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600200"/>
            <a:ext cx="8458200" cy="7765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36040" y="1918440"/>
              <a:ext cx="7020000" cy="126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600" y="1906920"/>
                <a:ext cx="7041960" cy="128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0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03673" y="4229965"/>
            <a:ext cx="8290675" cy="15228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385"/>
              </a:lnSpc>
            </a:pPr>
            <a:r>
              <a:rPr sz="2800" spc="-4" dirty="0" smtClean="0">
                <a:latin typeface="+mn-lt"/>
                <a:cs typeface="Franklin Gothic Medium"/>
              </a:rPr>
              <a:t>Given</a:t>
            </a:r>
            <a:r>
              <a:rPr sz="2800" spc="-11" dirty="0" smtClean="0">
                <a:latin typeface="+mn-lt"/>
                <a:cs typeface="Franklin Gothic Medium"/>
              </a:rPr>
              <a:t> </a:t>
            </a:r>
            <a:r>
              <a:rPr sz="2800" spc="-26" dirty="0">
                <a:latin typeface="+mn-lt"/>
                <a:cs typeface="Franklin Gothic Medium"/>
              </a:rPr>
              <a:t>new</a:t>
            </a:r>
            <a:r>
              <a:rPr sz="2800" spc="-4" dirty="0">
                <a:latin typeface="+mn-lt"/>
                <a:cs typeface="Franklin Gothic Medium"/>
              </a:rPr>
              <a:t> </a:t>
            </a:r>
            <a:r>
              <a:rPr sz="2800" spc="-8" dirty="0">
                <a:latin typeface="+mn-lt"/>
                <a:cs typeface="Franklin Gothic Medium"/>
              </a:rPr>
              <a:t>evidence</a:t>
            </a:r>
            <a:r>
              <a:rPr sz="2800" spc="-4" dirty="0">
                <a:latin typeface="+mn-lt"/>
                <a:cs typeface="Franklin Gothic Medium"/>
              </a:rPr>
              <a:t> </a:t>
            </a:r>
            <a:r>
              <a:rPr sz="2800" spc="49" dirty="0">
                <a:latin typeface="+mn-lt"/>
                <a:cs typeface="Cambria Math"/>
              </a:rPr>
              <a:t>𝐸</a:t>
            </a:r>
            <a:r>
              <a:rPr sz="2800" spc="49" dirty="0">
                <a:latin typeface="+mn-lt"/>
                <a:cs typeface="Franklin Gothic Medium"/>
              </a:rPr>
              <a:t>,</a:t>
            </a:r>
            <a:r>
              <a:rPr sz="2800" spc="-4" dirty="0">
                <a:latin typeface="+mn-lt"/>
                <a:cs typeface="Franklin Gothic Medium"/>
              </a:rPr>
              <a:t> </a:t>
            </a:r>
            <a:r>
              <a:rPr sz="2800" spc="-15" dirty="0">
                <a:latin typeface="+mn-lt"/>
                <a:cs typeface="Franklin Gothic Medium"/>
              </a:rPr>
              <a:t>update</a:t>
            </a:r>
            <a:r>
              <a:rPr sz="2800" spc="-8" dirty="0">
                <a:latin typeface="+mn-lt"/>
                <a:cs typeface="Franklin Gothic Medium"/>
              </a:rPr>
              <a:t> </a:t>
            </a:r>
            <a:r>
              <a:rPr sz="2800" spc="-19" dirty="0">
                <a:latin typeface="+mn-lt"/>
                <a:cs typeface="Franklin Gothic Medium"/>
              </a:rPr>
              <a:t>belief</a:t>
            </a:r>
            <a:r>
              <a:rPr sz="2800" spc="-8" dirty="0">
                <a:latin typeface="+mn-lt"/>
                <a:cs typeface="Franklin Gothic Medium"/>
              </a:rPr>
              <a:t> </a:t>
            </a:r>
            <a:r>
              <a:rPr sz="2800" spc="-30" dirty="0">
                <a:latin typeface="+mn-lt"/>
                <a:cs typeface="Franklin Gothic Medium"/>
              </a:rPr>
              <a:t>of</a:t>
            </a:r>
            <a:r>
              <a:rPr sz="2800" spc="-8" dirty="0">
                <a:latin typeface="+mn-lt"/>
                <a:cs typeface="Franklin Gothic Medium"/>
              </a:rPr>
              <a:t> </a:t>
            </a:r>
            <a:r>
              <a:rPr sz="2800" spc="-26" dirty="0">
                <a:latin typeface="+mn-lt"/>
                <a:cs typeface="Franklin Gothic Medium"/>
              </a:rPr>
              <a:t>fact</a:t>
            </a:r>
            <a:r>
              <a:rPr sz="2800" spc="-4" dirty="0">
                <a:latin typeface="+mn-lt"/>
                <a:cs typeface="Franklin Gothic Medium"/>
              </a:rPr>
              <a:t> </a:t>
            </a:r>
            <a:r>
              <a:rPr sz="2800" dirty="0" smtClean="0">
                <a:latin typeface="+mn-lt"/>
                <a:cs typeface="Cambria Math"/>
              </a:rPr>
              <a:t>𝐹</a:t>
            </a:r>
            <a:endParaRPr lang="en-US" sz="2800" dirty="0" smtClean="0">
              <a:latin typeface="+mn-lt"/>
              <a:cs typeface="Cambria Math"/>
            </a:endParaRPr>
          </a:p>
          <a:p>
            <a:pPr marL="9525">
              <a:lnSpc>
                <a:spcPts val="2385"/>
              </a:lnSpc>
            </a:pPr>
            <a:endParaRPr sz="2800" dirty="0">
              <a:latin typeface="+mn-lt"/>
              <a:cs typeface="Cambria Math"/>
            </a:endParaRPr>
          </a:p>
          <a:p>
            <a:pPr marL="9525">
              <a:lnSpc>
                <a:spcPts val="2250"/>
              </a:lnSpc>
            </a:pPr>
            <a:r>
              <a:rPr sz="2800" spc="-34" dirty="0">
                <a:latin typeface="+mn-lt"/>
                <a:cs typeface="Franklin Gothic Medium"/>
              </a:rPr>
              <a:t>Prior</a:t>
            </a:r>
            <a:r>
              <a:rPr sz="2800" spc="-11" dirty="0">
                <a:latin typeface="+mn-lt"/>
                <a:cs typeface="Franklin Gothic Medium"/>
              </a:rPr>
              <a:t> </a:t>
            </a:r>
            <a:r>
              <a:rPr sz="2800" spc="-19" dirty="0">
                <a:latin typeface="+mn-lt"/>
                <a:cs typeface="Franklin Gothic Medium"/>
              </a:rPr>
              <a:t>belief</a:t>
            </a:r>
            <a:r>
              <a:rPr sz="2800" spc="-15" dirty="0">
                <a:latin typeface="+mn-lt"/>
                <a:cs typeface="Franklin Gothic Medium"/>
              </a:rPr>
              <a:t> </a:t>
            </a:r>
            <a:r>
              <a:rPr sz="2800" dirty="0">
                <a:latin typeface="+mn-lt"/>
                <a:cs typeface="Cambria Math"/>
              </a:rPr>
              <a:t>→</a:t>
            </a:r>
            <a:r>
              <a:rPr sz="2800" spc="53" dirty="0">
                <a:latin typeface="+mn-lt"/>
                <a:cs typeface="Cambria Math"/>
              </a:rPr>
              <a:t> </a:t>
            </a:r>
            <a:r>
              <a:rPr sz="2800" spc="-23" dirty="0">
                <a:latin typeface="+mn-lt"/>
                <a:cs typeface="Franklin Gothic Medium"/>
              </a:rPr>
              <a:t>Posterior</a:t>
            </a:r>
            <a:r>
              <a:rPr sz="2800" spc="-8" dirty="0">
                <a:latin typeface="+mn-lt"/>
                <a:cs typeface="Franklin Gothic Medium"/>
              </a:rPr>
              <a:t> </a:t>
            </a:r>
            <a:r>
              <a:rPr sz="2800" spc="-19" dirty="0" smtClean="0">
                <a:latin typeface="+mn-lt"/>
                <a:cs typeface="Franklin Gothic Medium"/>
              </a:rPr>
              <a:t>belief</a:t>
            </a:r>
            <a:endParaRPr lang="en-US" sz="2800" spc="-19" dirty="0" smtClean="0">
              <a:latin typeface="+mn-lt"/>
              <a:cs typeface="Franklin Gothic Medium"/>
            </a:endParaRPr>
          </a:p>
          <a:p>
            <a:pPr marL="9525">
              <a:lnSpc>
                <a:spcPts val="2250"/>
              </a:lnSpc>
            </a:pPr>
            <a:endParaRPr sz="2800" dirty="0">
              <a:latin typeface="+mn-lt"/>
              <a:cs typeface="Franklin Gothic Medium"/>
            </a:endParaRPr>
          </a:p>
          <a:p>
            <a:pPr marL="9525">
              <a:lnSpc>
                <a:spcPts val="2385"/>
              </a:lnSpc>
              <a:tabLst>
                <a:tab pos="291941" algn="l"/>
                <a:tab pos="650081" algn="l"/>
                <a:tab pos="1231106" algn="l"/>
              </a:tabLst>
            </a:pPr>
            <a:r>
              <a:rPr sz="2800" dirty="0" smtClean="0">
                <a:latin typeface="+mn-lt"/>
                <a:cs typeface="Cambria Math"/>
              </a:rPr>
              <a:t>𝑃</a:t>
            </a:r>
            <a:r>
              <a:rPr lang="en-US" sz="2800" dirty="0" smtClean="0">
                <a:latin typeface="+mn-lt"/>
                <a:cs typeface="Cambria Math"/>
              </a:rPr>
              <a:t>(</a:t>
            </a:r>
            <a:r>
              <a:rPr sz="2800" dirty="0" smtClean="0">
                <a:latin typeface="+mn-lt"/>
                <a:cs typeface="Cambria Math"/>
              </a:rPr>
              <a:t>𝐹</a:t>
            </a:r>
            <a:r>
              <a:rPr lang="en-US" sz="2800" dirty="0" smtClean="0">
                <a:latin typeface="+mn-lt"/>
                <a:cs typeface="Cambria Math"/>
              </a:rPr>
              <a:t>)</a:t>
            </a:r>
            <a:r>
              <a:rPr sz="2800" dirty="0">
                <a:latin typeface="+mn-lt"/>
                <a:cs typeface="Cambria Math"/>
              </a:rPr>
              <a:t>	</a:t>
            </a:r>
            <a:r>
              <a:rPr lang="en-US" sz="2800" dirty="0" smtClean="0">
                <a:latin typeface="+mn-lt"/>
                <a:cs typeface="Cambria Math"/>
              </a:rPr>
              <a:t>      </a:t>
            </a:r>
            <a:r>
              <a:rPr sz="2800" dirty="0" smtClean="0">
                <a:latin typeface="+mn-lt"/>
                <a:cs typeface="Cambria Math"/>
              </a:rPr>
              <a:t>→</a:t>
            </a:r>
            <a:r>
              <a:rPr sz="2800" spc="124" dirty="0" smtClean="0">
                <a:latin typeface="+mn-lt"/>
                <a:cs typeface="Cambria Math"/>
              </a:rPr>
              <a:t> </a:t>
            </a:r>
            <a:r>
              <a:rPr sz="2800" dirty="0" smtClean="0">
                <a:latin typeface="+mn-lt"/>
                <a:cs typeface="Cambria Math"/>
              </a:rPr>
              <a:t>𝑃</a:t>
            </a:r>
            <a:r>
              <a:rPr lang="en-US" sz="2800" dirty="0" smtClean="0">
                <a:latin typeface="+mn-lt"/>
                <a:cs typeface="Cambria Math"/>
              </a:rPr>
              <a:t>(</a:t>
            </a:r>
            <a:r>
              <a:rPr sz="2800" spc="26" dirty="0" smtClean="0">
                <a:latin typeface="+mn-lt"/>
                <a:cs typeface="Cambria Math"/>
              </a:rPr>
              <a:t>𝐹</a:t>
            </a:r>
            <a:r>
              <a:rPr sz="2800" spc="26" dirty="0">
                <a:latin typeface="+mn-lt"/>
                <a:cs typeface="Cambria Math"/>
              </a:rPr>
              <a:t>|</a:t>
            </a:r>
            <a:r>
              <a:rPr sz="2800" spc="26" dirty="0" smtClean="0">
                <a:latin typeface="+mn-lt"/>
                <a:cs typeface="Cambria Math"/>
              </a:rPr>
              <a:t>𝐸</a:t>
            </a:r>
            <a:r>
              <a:rPr lang="en-US" sz="2800" spc="26" dirty="0" smtClean="0">
                <a:latin typeface="+mn-lt"/>
                <a:cs typeface="Cambria Math"/>
              </a:rPr>
              <a:t>)</a:t>
            </a:r>
            <a:endParaRPr sz="2800" dirty="0">
              <a:latin typeface="+mn-lt"/>
              <a:cs typeface="Cambria Math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0" y="420688"/>
            <a:ext cx="6773863" cy="423862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IN" sz="2700" spc="-38">
                <a:solidFill>
                  <a:srgbClr val="000000"/>
                </a:solidFill>
              </a:rPr>
              <a:t>B</a:t>
            </a:r>
            <a:r>
              <a:rPr lang="en-IN" sz="2700" spc="-98">
                <a:solidFill>
                  <a:srgbClr val="000000"/>
                </a:solidFill>
              </a:rPr>
              <a:t>a</a:t>
            </a:r>
            <a:r>
              <a:rPr lang="en-IN" sz="2700" spc="-101">
                <a:solidFill>
                  <a:srgbClr val="000000"/>
                </a:solidFill>
              </a:rPr>
              <a:t>y</a:t>
            </a:r>
            <a:r>
              <a:rPr lang="en-IN" sz="2700" spc="-38">
                <a:solidFill>
                  <a:srgbClr val="000000"/>
                </a:solidFill>
              </a:rPr>
              <a:t>es</a:t>
            </a:r>
            <a:r>
              <a:rPr lang="en-IN" sz="2700">
                <a:solidFill>
                  <a:srgbClr val="000000"/>
                </a:solidFill>
              </a:rPr>
              <a:t>’</a:t>
            </a:r>
            <a:r>
              <a:rPr lang="en-IN" sz="2700" spc="-131">
                <a:solidFill>
                  <a:srgbClr val="000000"/>
                </a:solidFill>
              </a:rPr>
              <a:t> </a:t>
            </a:r>
            <a:r>
              <a:rPr lang="en-IN" sz="2700" spc="-38">
                <a:solidFill>
                  <a:srgbClr val="000000"/>
                </a:solidFill>
              </a:rPr>
              <a:t>The</a:t>
            </a:r>
            <a:r>
              <a:rPr lang="en-IN" sz="2700" spc="-34">
                <a:solidFill>
                  <a:srgbClr val="000000"/>
                </a:solidFill>
              </a:rPr>
              <a:t>o</a:t>
            </a:r>
            <a:r>
              <a:rPr lang="en-IN" sz="2700" spc="-83">
                <a:solidFill>
                  <a:srgbClr val="000000"/>
                </a:solidFill>
              </a:rPr>
              <a:t>r</a:t>
            </a:r>
            <a:r>
              <a:rPr lang="en-IN" sz="2700" spc="-38">
                <a:solidFill>
                  <a:srgbClr val="000000"/>
                </a:solidFill>
              </a:rPr>
              <a:t>e</a:t>
            </a:r>
            <a:r>
              <a:rPr lang="en-IN" sz="2700">
                <a:solidFill>
                  <a:srgbClr val="000000"/>
                </a:solidFill>
              </a:rPr>
              <a:t>m </a:t>
            </a:r>
            <a:r>
              <a:rPr lang="en-IN" sz="2700" spc="-75">
                <a:solidFill>
                  <a:srgbClr val="000000"/>
                </a:solidFill>
              </a:rPr>
              <a:t>t</a:t>
            </a:r>
            <a:r>
              <a:rPr lang="en-IN" sz="2700" spc="-38">
                <a:solidFill>
                  <a:srgbClr val="000000"/>
                </a:solidFill>
              </a:rPr>
              <a:t>e</a:t>
            </a:r>
            <a:r>
              <a:rPr lang="en-IN" sz="2700" spc="-41">
                <a:solidFill>
                  <a:srgbClr val="000000"/>
                </a:solidFill>
              </a:rPr>
              <a:t>r</a:t>
            </a:r>
            <a:r>
              <a:rPr lang="en-IN" sz="2700" spc="-45">
                <a:solidFill>
                  <a:srgbClr val="000000"/>
                </a:solidFill>
              </a:rPr>
              <a:t>m</a:t>
            </a:r>
            <a:r>
              <a:rPr lang="en-IN" sz="2700" spc="-34">
                <a:solidFill>
                  <a:srgbClr val="000000"/>
                </a:solidFill>
              </a:rPr>
              <a:t>i</a:t>
            </a:r>
            <a:r>
              <a:rPr lang="en-IN" sz="2700" spc="-38">
                <a:solidFill>
                  <a:srgbClr val="000000"/>
                </a:solidFill>
              </a:rPr>
              <a:t>n</a:t>
            </a:r>
            <a:r>
              <a:rPr lang="en-IN" sz="2700" spc="-34">
                <a:solidFill>
                  <a:srgbClr val="000000"/>
                </a:solidFill>
              </a:rPr>
              <a:t>o</a:t>
            </a:r>
            <a:r>
              <a:rPr lang="en-IN" sz="2700" spc="-38">
                <a:solidFill>
                  <a:srgbClr val="000000"/>
                </a:solidFill>
              </a:rPr>
              <a:t>l</a:t>
            </a:r>
            <a:r>
              <a:rPr lang="en-IN" sz="2700" spc="-34">
                <a:solidFill>
                  <a:srgbClr val="000000"/>
                </a:solidFill>
              </a:rPr>
              <a:t>o</a:t>
            </a:r>
            <a:r>
              <a:rPr lang="en-IN" sz="2700" spc="11">
                <a:solidFill>
                  <a:srgbClr val="000000"/>
                </a:solidFill>
              </a:rPr>
              <a:t>g</a:t>
            </a:r>
            <a:r>
              <a:rPr lang="en-IN" sz="2700">
                <a:solidFill>
                  <a:srgbClr val="000000"/>
                </a:solidFill>
              </a:rPr>
              <a:t>y</a:t>
            </a:r>
            <a:endParaRPr sz="2700" dirty="0"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5768" y="2265354"/>
            <a:ext cx="40371" cy="2984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2694" y="2753510"/>
            <a:ext cx="45616" cy="278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0060" y="3910377"/>
            <a:ext cx="37033" cy="4535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127365" y="3893420"/>
            <a:ext cx="33814" cy="24765"/>
          </a:xfrm>
          <a:custGeom>
            <a:avLst/>
            <a:gdLst/>
            <a:ahLst/>
            <a:cxnLst/>
            <a:rect l="l" t="t" r="r" b="b"/>
            <a:pathLst>
              <a:path w="45084" h="33020">
                <a:moveTo>
                  <a:pt x="44742" y="20586"/>
                </a:moveTo>
                <a:lnTo>
                  <a:pt x="43446" y="18808"/>
                </a:lnTo>
                <a:lnTo>
                  <a:pt x="42849" y="17970"/>
                </a:lnTo>
                <a:lnTo>
                  <a:pt x="41910" y="17665"/>
                </a:lnTo>
                <a:lnTo>
                  <a:pt x="41910" y="19735"/>
                </a:lnTo>
                <a:lnTo>
                  <a:pt x="41605" y="18808"/>
                </a:lnTo>
                <a:lnTo>
                  <a:pt x="41910" y="19735"/>
                </a:lnTo>
                <a:lnTo>
                  <a:pt x="41910" y="17665"/>
                </a:lnTo>
                <a:lnTo>
                  <a:pt x="41135" y="17399"/>
                </a:lnTo>
                <a:lnTo>
                  <a:pt x="41021" y="17056"/>
                </a:lnTo>
                <a:lnTo>
                  <a:pt x="40563" y="15697"/>
                </a:lnTo>
                <a:lnTo>
                  <a:pt x="39763" y="15113"/>
                </a:lnTo>
                <a:lnTo>
                  <a:pt x="38773" y="14401"/>
                </a:lnTo>
                <a:lnTo>
                  <a:pt x="37947" y="13804"/>
                </a:lnTo>
                <a:lnTo>
                  <a:pt x="34988" y="13804"/>
                </a:lnTo>
                <a:lnTo>
                  <a:pt x="34988" y="27520"/>
                </a:lnTo>
                <a:lnTo>
                  <a:pt x="34861" y="27432"/>
                </a:lnTo>
                <a:lnTo>
                  <a:pt x="34988" y="27520"/>
                </a:lnTo>
                <a:lnTo>
                  <a:pt x="34988" y="13804"/>
                </a:lnTo>
                <a:lnTo>
                  <a:pt x="34658" y="13804"/>
                </a:lnTo>
                <a:lnTo>
                  <a:pt x="33604" y="13322"/>
                </a:lnTo>
                <a:lnTo>
                  <a:pt x="30886" y="12636"/>
                </a:lnTo>
                <a:lnTo>
                  <a:pt x="25615" y="12268"/>
                </a:lnTo>
                <a:lnTo>
                  <a:pt x="26327" y="11442"/>
                </a:lnTo>
                <a:lnTo>
                  <a:pt x="26898" y="9893"/>
                </a:lnTo>
                <a:lnTo>
                  <a:pt x="27584" y="8051"/>
                </a:lnTo>
                <a:lnTo>
                  <a:pt x="27584" y="6692"/>
                </a:lnTo>
                <a:lnTo>
                  <a:pt x="27584" y="3200"/>
                </a:lnTo>
                <a:lnTo>
                  <a:pt x="27584" y="2324"/>
                </a:lnTo>
                <a:lnTo>
                  <a:pt x="25260" y="0"/>
                </a:lnTo>
                <a:lnTo>
                  <a:pt x="24155" y="0"/>
                </a:lnTo>
                <a:lnTo>
                  <a:pt x="24155" y="12166"/>
                </a:lnTo>
                <a:lnTo>
                  <a:pt x="24066" y="11277"/>
                </a:lnTo>
                <a:lnTo>
                  <a:pt x="24155" y="12166"/>
                </a:lnTo>
                <a:lnTo>
                  <a:pt x="24155" y="0"/>
                </a:lnTo>
                <a:lnTo>
                  <a:pt x="19532" y="0"/>
                </a:lnTo>
                <a:lnTo>
                  <a:pt x="17208" y="2324"/>
                </a:lnTo>
                <a:lnTo>
                  <a:pt x="17208" y="3314"/>
                </a:lnTo>
                <a:lnTo>
                  <a:pt x="14909" y="3467"/>
                </a:lnTo>
                <a:lnTo>
                  <a:pt x="14909" y="8293"/>
                </a:lnTo>
                <a:lnTo>
                  <a:pt x="12966" y="9601"/>
                </a:lnTo>
                <a:lnTo>
                  <a:pt x="14909" y="8293"/>
                </a:lnTo>
                <a:lnTo>
                  <a:pt x="14909" y="3467"/>
                </a:lnTo>
                <a:lnTo>
                  <a:pt x="14668" y="3619"/>
                </a:lnTo>
                <a:lnTo>
                  <a:pt x="14668" y="8255"/>
                </a:lnTo>
                <a:lnTo>
                  <a:pt x="14465" y="8267"/>
                </a:lnTo>
                <a:lnTo>
                  <a:pt x="14312" y="8255"/>
                </a:lnTo>
                <a:lnTo>
                  <a:pt x="14668" y="8255"/>
                </a:lnTo>
                <a:lnTo>
                  <a:pt x="14668" y="3619"/>
                </a:lnTo>
                <a:lnTo>
                  <a:pt x="12204" y="6426"/>
                </a:lnTo>
                <a:lnTo>
                  <a:pt x="11582" y="6489"/>
                </a:lnTo>
                <a:lnTo>
                  <a:pt x="9182" y="8407"/>
                </a:lnTo>
                <a:lnTo>
                  <a:pt x="9131" y="8559"/>
                </a:lnTo>
                <a:lnTo>
                  <a:pt x="8585" y="8559"/>
                </a:lnTo>
                <a:lnTo>
                  <a:pt x="2463" y="9601"/>
                </a:lnTo>
                <a:lnTo>
                  <a:pt x="0" y="13081"/>
                </a:lnTo>
                <a:lnTo>
                  <a:pt x="1104" y="19583"/>
                </a:lnTo>
                <a:lnTo>
                  <a:pt x="3314" y="21793"/>
                </a:lnTo>
                <a:lnTo>
                  <a:pt x="8928" y="22733"/>
                </a:lnTo>
                <a:lnTo>
                  <a:pt x="10566" y="22936"/>
                </a:lnTo>
                <a:lnTo>
                  <a:pt x="10858" y="23190"/>
                </a:lnTo>
                <a:lnTo>
                  <a:pt x="12750" y="23075"/>
                </a:lnTo>
                <a:lnTo>
                  <a:pt x="18948" y="22720"/>
                </a:lnTo>
                <a:lnTo>
                  <a:pt x="18910" y="24663"/>
                </a:lnTo>
                <a:lnTo>
                  <a:pt x="22301" y="28562"/>
                </a:lnTo>
                <a:lnTo>
                  <a:pt x="27241" y="28917"/>
                </a:lnTo>
                <a:lnTo>
                  <a:pt x="27889" y="28905"/>
                </a:lnTo>
                <a:lnTo>
                  <a:pt x="30632" y="28702"/>
                </a:lnTo>
                <a:lnTo>
                  <a:pt x="31013" y="28905"/>
                </a:lnTo>
                <a:lnTo>
                  <a:pt x="31013" y="28651"/>
                </a:lnTo>
                <a:lnTo>
                  <a:pt x="30975" y="28155"/>
                </a:lnTo>
                <a:lnTo>
                  <a:pt x="30962" y="24625"/>
                </a:lnTo>
                <a:lnTo>
                  <a:pt x="31000" y="22834"/>
                </a:lnTo>
                <a:lnTo>
                  <a:pt x="31038" y="21869"/>
                </a:lnTo>
                <a:lnTo>
                  <a:pt x="31013" y="23545"/>
                </a:lnTo>
                <a:lnTo>
                  <a:pt x="31013" y="24663"/>
                </a:lnTo>
                <a:lnTo>
                  <a:pt x="31013" y="28181"/>
                </a:lnTo>
                <a:lnTo>
                  <a:pt x="31013" y="28651"/>
                </a:lnTo>
                <a:lnTo>
                  <a:pt x="31051" y="28917"/>
                </a:lnTo>
                <a:lnTo>
                  <a:pt x="34290" y="30530"/>
                </a:lnTo>
                <a:lnTo>
                  <a:pt x="31013" y="28905"/>
                </a:lnTo>
                <a:lnTo>
                  <a:pt x="31026" y="29489"/>
                </a:lnTo>
                <a:lnTo>
                  <a:pt x="34099" y="32562"/>
                </a:lnTo>
                <a:lnTo>
                  <a:pt x="41681" y="32537"/>
                </a:lnTo>
                <a:lnTo>
                  <a:pt x="43675" y="30530"/>
                </a:lnTo>
                <a:lnTo>
                  <a:pt x="44335" y="29870"/>
                </a:lnTo>
                <a:lnTo>
                  <a:pt x="44704" y="29489"/>
                </a:lnTo>
                <a:lnTo>
                  <a:pt x="44729" y="21869"/>
                </a:lnTo>
                <a:lnTo>
                  <a:pt x="44742" y="20586"/>
                </a:lnTo>
                <a:close/>
              </a:path>
            </a:pathLst>
          </a:custGeom>
          <a:solidFill>
            <a:srgbClr val="3165B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8" name="Group 37"/>
          <p:cNvGrpSpPr/>
          <p:nvPr/>
        </p:nvGrpSpPr>
        <p:grpSpPr>
          <a:xfrm>
            <a:off x="1886145" y="1822052"/>
            <a:ext cx="4247829" cy="1683598"/>
            <a:chOff x="2608666" y="1717166"/>
            <a:chExt cx="4247829" cy="1683598"/>
          </a:xfrm>
        </p:grpSpPr>
        <p:sp>
          <p:nvSpPr>
            <p:cNvPr id="9" name="object 9"/>
            <p:cNvSpPr/>
            <p:nvPr/>
          </p:nvSpPr>
          <p:spPr>
            <a:xfrm>
              <a:off x="2608666" y="2021665"/>
              <a:ext cx="4095274" cy="1049655"/>
            </a:xfrm>
            <a:custGeom>
              <a:avLst/>
              <a:gdLst/>
              <a:ahLst/>
              <a:cxnLst/>
              <a:rect l="l" t="t" r="r" b="b"/>
              <a:pathLst>
                <a:path w="5460365" h="1399539">
                  <a:moveTo>
                    <a:pt x="5459834" y="0"/>
                  </a:moveTo>
                  <a:lnTo>
                    <a:pt x="0" y="0"/>
                  </a:lnTo>
                  <a:lnTo>
                    <a:pt x="0" y="1398960"/>
                  </a:lnTo>
                  <a:lnTo>
                    <a:pt x="5459834" y="1398960"/>
                  </a:lnTo>
                  <a:lnTo>
                    <a:pt x="5459834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842665" y="1717167"/>
              <a:ext cx="1020604" cy="3327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2100" spc="-15" dirty="0">
                  <a:solidFill>
                    <a:srgbClr val="0070C0"/>
                  </a:solidFill>
                  <a:latin typeface="Franklin Gothic Medium"/>
                  <a:cs typeface="Franklin Gothic Medium"/>
                </a:rPr>
                <a:t>posterior</a:t>
              </a:r>
              <a:endParaRPr sz="21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848132" y="2345817"/>
              <a:ext cx="1327411" cy="4712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>
                <a:spcBef>
                  <a:spcPts val="75"/>
                </a:spcBef>
                <a:tabLst>
                  <a:tab pos="402908" algn="l"/>
                  <a:tab pos="770573" algn="l"/>
                </a:tabLst>
              </a:pPr>
              <a:r>
                <a:rPr sz="3000" dirty="0" smtClean="0">
                  <a:latin typeface="Cambria Math"/>
                  <a:cs typeface="Cambria Math"/>
                </a:rPr>
                <a:t>𝑃</a:t>
              </a:r>
              <a:r>
                <a:rPr lang="en-US" sz="3000" dirty="0" smtClean="0">
                  <a:latin typeface="Cambria Math"/>
                  <a:cs typeface="Cambria Math"/>
                </a:rPr>
                <a:t>(</a:t>
              </a:r>
              <a:r>
                <a:rPr sz="3000" dirty="0" smtClean="0">
                  <a:latin typeface="Cambria Math"/>
                  <a:cs typeface="Cambria Math"/>
                </a:rPr>
                <a:t>𝐹</a:t>
              </a:r>
              <a:r>
                <a:rPr lang="en-US" sz="3000" dirty="0" smtClean="0">
                  <a:latin typeface="Cambria Math"/>
                  <a:cs typeface="Cambria Math"/>
                </a:rPr>
                <a:t>|</a:t>
              </a:r>
              <a:r>
                <a:rPr sz="3000" dirty="0" smtClean="0">
                  <a:latin typeface="Cambria Math"/>
                  <a:cs typeface="Cambria Math"/>
                </a:rPr>
                <a:t>𝐸</a:t>
              </a:r>
              <a:r>
                <a:rPr lang="en-US" sz="3000" dirty="0" smtClean="0">
                  <a:latin typeface="Cambria Math"/>
                  <a:cs typeface="Cambria Math"/>
                </a:rPr>
                <a:t>)</a:t>
              </a:r>
              <a:endParaRPr sz="3000" dirty="0">
                <a:latin typeface="Cambria Math"/>
                <a:cs typeface="Cambria Math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524575" y="2162337"/>
              <a:ext cx="1990725" cy="478631"/>
            </a:xfrm>
            <a:custGeom>
              <a:avLst/>
              <a:gdLst/>
              <a:ahLst/>
              <a:cxnLst/>
              <a:rect l="l" t="t" r="r" b="b"/>
              <a:pathLst>
                <a:path w="2654300" h="638175">
                  <a:moveTo>
                    <a:pt x="530339" y="19088"/>
                  </a:moveTo>
                  <a:lnTo>
                    <a:pt x="523646" y="0"/>
                  </a:lnTo>
                  <a:lnTo>
                    <a:pt x="489534" y="12306"/>
                  </a:lnTo>
                  <a:lnTo>
                    <a:pt x="459613" y="30162"/>
                  </a:lnTo>
                  <a:lnTo>
                    <a:pt x="412394" y="82473"/>
                  </a:lnTo>
                  <a:lnTo>
                    <a:pt x="383286" y="152387"/>
                  </a:lnTo>
                  <a:lnTo>
                    <a:pt x="376008" y="192252"/>
                  </a:lnTo>
                  <a:lnTo>
                    <a:pt x="373583" y="235394"/>
                  </a:lnTo>
                  <a:lnTo>
                    <a:pt x="375996" y="278625"/>
                  </a:lnTo>
                  <a:lnTo>
                    <a:pt x="383247" y="318516"/>
                  </a:lnTo>
                  <a:lnTo>
                    <a:pt x="395338" y="355079"/>
                  </a:lnTo>
                  <a:lnTo>
                    <a:pt x="433743" y="417118"/>
                  </a:lnTo>
                  <a:lnTo>
                    <a:pt x="489432" y="458241"/>
                  </a:lnTo>
                  <a:lnTo>
                    <a:pt x="523646" y="470535"/>
                  </a:lnTo>
                  <a:lnTo>
                    <a:pt x="529602" y="451434"/>
                  </a:lnTo>
                  <a:lnTo>
                    <a:pt x="502793" y="439559"/>
                  </a:lnTo>
                  <a:lnTo>
                    <a:pt x="479653" y="423037"/>
                  </a:lnTo>
                  <a:lnTo>
                    <a:pt x="444398" y="376034"/>
                  </a:lnTo>
                  <a:lnTo>
                    <a:pt x="423468" y="312102"/>
                  </a:lnTo>
                  <a:lnTo>
                    <a:pt x="416496" y="232905"/>
                  </a:lnTo>
                  <a:lnTo>
                    <a:pt x="418236" y="192760"/>
                  </a:lnTo>
                  <a:lnTo>
                    <a:pt x="432181" y="123126"/>
                  </a:lnTo>
                  <a:lnTo>
                    <a:pt x="460235" y="68186"/>
                  </a:lnTo>
                  <a:lnTo>
                    <a:pt x="503199" y="30911"/>
                  </a:lnTo>
                  <a:lnTo>
                    <a:pt x="530339" y="19088"/>
                  </a:lnTo>
                  <a:close/>
                </a:path>
                <a:path w="2654300" h="638175">
                  <a:moveTo>
                    <a:pt x="976591" y="4419"/>
                  </a:moveTo>
                  <a:lnTo>
                    <a:pt x="938390" y="4419"/>
                  </a:lnTo>
                  <a:lnTo>
                    <a:pt x="938390" y="466039"/>
                  </a:lnTo>
                  <a:lnTo>
                    <a:pt x="976591" y="466039"/>
                  </a:lnTo>
                  <a:lnTo>
                    <a:pt x="976591" y="4419"/>
                  </a:lnTo>
                  <a:close/>
                </a:path>
                <a:path w="2654300" h="638175">
                  <a:moveTo>
                    <a:pt x="1533474" y="235394"/>
                  </a:moveTo>
                  <a:lnTo>
                    <a:pt x="1531048" y="192252"/>
                  </a:lnTo>
                  <a:lnTo>
                    <a:pt x="1523771" y="152387"/>
                  </a:lnTo>
                  <a:lnTo>
                    <a:pt x="1511642" y="115798"/>
                  </a:lnTo>
                  <a:lnTo>
                    <a:pt x="1473149" y="53543"/>
                  </a:lnTo>
                  <a:lnTo>
                    <a:pt x="1417523" y="12306"/>
                  </a:lnTo>
                  <a:lnTo>
                    <a:pt x="1383411" y="0"/>
                  </a:lnTo>
                  <a:lnTo>
                    <a:pt x="1376705" y="19088"/>
                  </a:lnTo>
                  <a:lnTo>
                    <a:pt x="1403946" y="30911"/>
                  </a:lnTo>
                  <a:lnTo>
                    <a:pt x="1427365" y="47282"/>
                  </a:lnTo>
                  <a:lnTo>
                    <a:pt x="1462786" y="93637"/>
                  </a:lnTo>
                  <a:lnTo>
                    <a:pt x="1483614" y="156171"/>
                  </a:lnTo>
                  <a:lnTo>
                    <a:pt x="1490560" y="232905"/>
                  </a:lnTo>
                  <a:lnTo>
                    <a:pt x="1488821" y="274408"/>
                  </a:lnTo>
                  <a:lnTo>
                    <a:pt x="1474863" y="345973"/>
                  </a:lnTo>
                  <a:lnTo>
                    <a:pt x="1446860" y="401866"/>
                  </a:lnTo>
                  <a:lnTo>
                    <a:pt x="1404264" y="439559"/>
                  </a:lnTo>
                  <a:lnTo>
                    <a:pt x="1377454" y="451434"/>
                  </a:lnTo>
                  <a:lnTo>
                    <a:pt x="1383411" y="470535"/>
                  </a:lnTo>
                  <a:lnTo>
                    <a:pt x="1447584" y="440436"/>
                  </a:lnTo>
                  <a:lnTo>
                    <a:pt x="1494777" y="388315"/>
                  </a:lnTo>
                  <a:lnTo>
                    <a:pt x="1523796" y="318516"/>
                  </a:lnTo>
                  <a:lnTo>
                    <a:pt x="1531048" y="278625"/>
                  </a:lnTo>
                  <a:lnTo>
                    <a:pt x="1533474" y="235394"/>
                  </a:lnTo>
                  <a:close/>
                </a:path>
                <a:path w="2654300" h="638175">
                  <a:moveTo>
                    <a:pt x="2106218" y="19088"/>
                  </a:moveTo>
                  <a:lnTo>
                    <a:pt x="2099525" y="0"/>
                  </a:lnTo>
                  <a:lnTo>
                    <a:pt x="2065413" y="12306"/>
                  </a:lnTo>
                  <a:lnTo>
                    <a:pt x="2035492" y="30162"/>
                  </a:lnTo>
                  <a:lnTo>
                    <a:pt x="1988273" y="82473"/>
                  </a:lnTo>
                  <a:lnTo>
                    <a:pt x="1959165" y="152387"/>
                  </a:lnTo>
                  <a:lnTo>
                    <a:pt x="1951888" y="192252"/>
                  </a:lnTo>
                  <a:lnTo>
                    <a:pt x="1949462" y="235394"/>
                  </a:lnTo>
                  <a:lnTo>
                    <a:pt x="1951875" y="278625"/>
                  </a:lnTo>
                  <a:lnTo>
                    <a:pt x="1959127" y="318516"/>
                  </a:lnTo>
                  <a:lnTo>
                    <a:pt x="1971217" y="355079"/>
                  </a:lnTo>
                  <a:lnTo>
                    <a:pt x="2009622" y="417118"/>
                  </a:lnTo>
                  <a:lnTo>
                    <a:pt x="2065312" y="458241"/>
                  </a:lnTo>
                  <a:lnTo>
                    <a:pt x="2099525" y="470535"/>
                  </a:lnTo>
                  <a:lnTo>
                    <a:pt x="2105482" y="451434"/>
                  </a:lnTo>
                  <a:lnTo>
                    <a:pt x="2078672" y="439559"/>
                  </a:lnTo>
                  <a:lnTo>
                    <a:pt x="2055533" y="423037"/>
                  </a:lnTo>
                  <a:lnTo>
                    <a:pt x="2020277" y="376034"/>
                  </a:lnTo>
                  <a:lnTo>
                    <a:pt x="1999348" y="312102"/>
                  </a:lnTo>
                  <a:lnTo>
                    <a:pt x="1992376" y="232905"/>
                  </a:lnTo>
                  <a:lnTo>
                    <a:pt x="1994115" y="192760"/>
                  </a:lnTo>
                  <a:lnTo>
                    <a:pt x="2008060" y="123126"/>
                  </a:lnTo>
                  <a:lnTo>
                    <a:pt x="2036114" y="68186"/>
                  </a:lnTo>
                  <a:lnTo>
                    <a:pt x="2079078" y="30911"/>
                  </a:lnTo>
                  <a:lnTo>
                    <a:pt x="2106218" y="19088"/>
                  </a:lnTo>
                  <a:close/>
                </a:path>
                <a:path w="2654300" h="638175">
                  <a:moveTo>
                    <a:pt x="2611259" y="235394"/>
                  </a:moveTo>
                  <a:lnTo>
                    <a:pt x="2608834" y="192252"/>
                  </a:lnTo>
                  <a:lnTo>
                    <a:pt x="2601557" y="152387"/>
                  </a:lnTo>
                  <a:lnTo>
                    <a:pt x="2589428" y="115798"/>
                  </a:lnTo>
                  <a:lnTo>
                    <a:pt x="2550934" y="53543"/>
                  </a:lnTo>
                  <a:lnTo>
                    <a:pt x="2495308" y="12306"/>
                  </a:lnTo>
                  <a:lnTo>
                    <a:pt x="2461196" y="0"/>
                  </a:lnTo>
                  <a:lnTo>
                    <a:pt x="2454491" y="19088"/>
                  </a:lnTo>
                  <a:lnTo>
                    <a:pt x="2481732" y="30911"/>
                  </a:lnTo>
                  <a:lnTo>
                    <a:pt x="2505151" y="47282"/>
                  </a:lnTo>
                  <a:lnTo>
                    <a:pt x="2540571" y="93637"/>
                  </a:lnTo>
                  <a:lnTo>
                    <a:pt x="2561399" y="156171"/>
                  </a:lnTo>
                  <a:lnTo>
                    <a:pt x="2568346" y="232905"/>
                  </a:lnTo>
                  <a:lnTo>
                    <a:pt x="2566606" y="274408"/>
                  </a:lnTo>
                  <a:lnTo>
                    <a:pt x="2552649" y="345973"/>
                  </a:lnTo>
                  <a:lnTo>
                    <a:pt x="2524645" y="401866"/>
                  </a:lnTo>
                  <a:lnTo>
                    <a:pt x="2482050" y="439559"/>
                  </a:lnTo>
                  <a:lnTo>
                    <a:pt x="2455240" y="451434"/>
                  </a:lnTo>
                  <a:lnTo>
                    <a:pt x="2461196" y="470535"/>
                  </a:lnTo>
                  <a:lnTo>
                    <a:pt x="2525369" y="440436"/>
                  </a:lnTo>
                  <a:lnTo>
                    <a:pt x="2572562" y="388315"/>
                  </a:lnTo>
                  <a:lnTo>
                    <a:pt x="2601582" y="318516"/>
                  </a:lnTo>
                  <a:lnTo>
                    <a:pt x="2608834" y="278625"/>
                  </a:lnTo>
                  <a:lnTo>
                    <a:pt x="2611259" y="235394"/>
                  </a:lnTo>
                  <a:close/>
                </a:path>
                <a:path w="2654300" h="638175">
                  <a:moveTo>
                    <a:pt x="2654300" y="599719"/>
                  </a:moveTo>
                  <a:lnTo>
                    <a:pt x="0" y="599719"/>
                  </a:lnTo>
                  <a:lnTo>
                    <a:pt x="0" y="637819"/>
                  </a:lnTo>
                  <a:lnTo>
                    <a:pt x="2654300" y="637819"/>
                  </a:lnTo>
                  <a:lnTo>
                    <a:pt x="2654300" y="599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107289" y="1717166"/>
              <a:ext cx="2397919" cy="82009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419100" algn="ctr">
                <a:spcBef>
                  <a:spcPts val="75"/>
                </a:spcBef>
                <a:tabLst>
                  <a:tab pos="1823085" algn="l"/>
                </a:tabLst>
              </a:pPr>
              <a:r>
                <a:rPr sz="2100" spc="-30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likelihood</a:t>
              </a:r>
              <a:r>
                <a:rPr sz="2100" spc="-30" dirty="0" smtClean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	</a:t>
              </a:r>
              <a:r>
                <a:rPr sz="2100" spc="-19" dirty="0" smtClean="0">
                  <a:solidFill>
                    <a:srgbClr val="C00000"/>
                  </a:solidFill>
                  <a:latin typeface="Franklin Gothic Medium"/>
                  <a:cs typeface="Franklin Gothic Medium"/>
                </a:rPr>
                <a:t>prior</a:t>
              </a:r>
              <a:endParaRPr sz="2100" dirty="0" smtClean="0">
                <a:latin typeface="Franklin Gothic Medium"/>
                <a:cs typeface="Franklin Gothic Medium"/>
              </a:endParaRPr>
            </a:p>
            <a:p>
              <a:pPr marL="28575">
                <a:spcBef>
                  <a:spcPts val="161"/>
                </a:spcBef>
                <a:tabLst>
                  <a:tab pos="822008" algn="l"/>
                  <a:tab pos="1195388" algn="l"/>
                  <a:tab pos="1600676" algn="l"/>
                  <a:tab pos="2003584" algn="l"/>
                </a:tabLst>
              </a:pPr>
              <a:r>
                <a:rPr sz="4500" baseline="-41666" dirty="0" smtClean="0">
                  <a:latin typeface="Cambria Math"/>
                  <a:cs typeface="Cambria Math"/>
                </a:rPr>
                <a:t>=</a:t>
              </a:r>
              <a:r>
                <a:rPr sz="4500" spc="253" baseline="-41666" dirty="0" smtClean="0">
                  <a:latin typeface="Cambria Math"/>
                  <a:cs typeface="Cambria Math"/>
                </a:rPr>
                <a:t> </a:t>
              </a:r>
              <a:r>
                <a:rPr sz="3000" dirty="0">
                  <a:latin typeface="Cambria Math"/>
                  <a:cs typeface="Cambria Math"/>
                </a:rPr>
                <a:t>𝑃	</a:t>
              </a:r>
              <a:r>
                <a:rPr sz="3000" dirty="0" smtClean="0">
                  <a:latin typeface="Cambria Math"/>
                  <a:cs typeface="Cambria Math"/>
                </a:rPr>
                <a:t>𝐸	𝐹	𝑃	𝐹</a:t>
              </a:r>
              <a:endParaRPr sz="3000" dirty="0">
                <a:latin typeface="Cambria Math"/>
                <a:cs typeface="Cambria Math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5114225" y="2599563"/>
              <a:ext cx="1181270" cy="4712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>
                <a:spcBef>
                  <a:spcPts val="75"/>
                </a:spcBef>
                <a:tabLst>
                  <a:tab pos="402908" algn="l"/>
                </a:tabLst>
              </a:pPr>
              <a:r>
                <a:rPr sz="3000" dirty="0" smtClean="0">
                  <a:latin typeface="Cambria Math"/>
                  <a:cs typeface="Cambria Math"/>
                </a:rPr>
                <a:t>𝑃</a:t>
              </a:r>
              <a:r>
                <a:rPr lang="en-US" sz="3000" dirty="0" smtClean="0">
                  <a:latin typeface="Cambria Math"/>
                  <a:cs typeface="Cambria Math"/>
                </a:rPr>
                <a:t>(</a:t>
              </a:r>
              <a:r>
                <a:rPr sz="3000" dirty="0" smtClean="0">
                  <a:latin typeface="Cambria Math"/>
                  <a:cs typeface="Cambria Math"/>
                </a:rPr>
                <a:t>𝐸</a:t>
              </a:r>
              <a:r>
                <a:rPr lang="en-US" sz="3000" dirty="0" smtClean="0">
                  <a:latin typeface="Cambria Math"/>
                  <a:cs typeface="Cambria Math"/>
                </a:rPr>
                <a:t>)</a:t>
              </a:r>
              <a:endParaRPr sz="3000" dirty="0">
                <a:latin typeface="Cambria Math"/>
                <a:cs typeface="Cambria Math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24575" y="3064775"/>
              <a:ext cx="2331920" cy="335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83833">
                <a:lnSpc>
                  <a:spcPts val="1905"/>
                </a:lnSpc>
              </a:pPr>
              <a:r>
                <a:rPr lang="en-IN" spc="-26" dirty="0">
                  <a:solidFill>
                    <a:srgbClr val="FF0000"/>
                  </a:solidFill>
                  <a:latin typeface="Franklin Gothic Medium"/>
                  <a:cs typeface="Franklin Gothic Medium"/>
                </a:rPr>
                <a:t>normalization</a:t>
              </a:r>
              <a:r>
                <a:rPr lang="en-IN" spc="-30" dirty="0">
                  <a:solidFill>
                    <a:srgbClr val="FF0000"/>
                  </a:solidFill>
                  <a:latin typeface="Franklin Gothic Medium"/>
                  <a:cs typeface="Franklin Gothic Medium"/>
                </a:rPr>
                <a:t> </a:t>
              </a:r>
              <a:r>
                <a:rPr lang="en-IN" spc="-11" dirty="0">
                  <a:solidFill>
                    <a:srgbClr val="FF0000"/>
                  </a:solidFill>
                  <a:latin typeface="Franklin Gothic Medium"/>
                  <a:cs typeface="Franklin Gothic Medium"/>
                </a:rPr>
                <a:t>constant</a:t>
              </a:r>
              <a:endParaRPr lang="en-IN" dirty="0">
                <a:solidFill>
                  <a:srgbClr val="FF0000"/>
                </a:solidFill>
                <a:latin typeface="Franklin Gothic Medium"/>
                <a:cs typeface="Franklin Gothic Medium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838160" y="75240"/>
              <a:ext cx="6579360" cy="465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8440" y="63000"/>
                <a:ext cx="6601680" cy="46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35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3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4294967295"/>
          </p:nvPr>
        </p:nvSpPr>
        <p:spPr>
          <a:xfrm>
            <a:off x="8969375" y="5768975"/>
            <a:ext cx="174625" cy="739775"/>
          </a:xfrm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>
              <a:spcBef>
                <a:spcPts val="4"/>
              </a:spcBef>
            </a:pPr>
            <a:fld id="{81D60167-4931-47E6-BA6A-407CBD079E47}" type="slidenum">
              <a:rPr dirty="0"/>
              <a:pPr marL="28575">
                <a:spcBef>
                  <a:spcPts val="4"/>
                </a:spcBef>
              </a:pPr>
              <a:t>54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04800" y="1447800"/>
            <a:ext cx="5943600" cy="2765821"/>
          </a:xfrm>
          <a:prstGeom prst="rect">
            <a:avLst/>
          </a:prstGeom>
        </p:spPr>
        <p:txBody>
          <a:bodyPr vert="horz" wrap="square" lIns="0" tIns="39052" rIns="0" bIns="0" rtlCol="0">
            <a:spAutoFit/>
          </a:bodyPr>
          <a:lstStyle/>
          <a:p>
            <a:pPr marL="245269" indent="-235744">
              <a:spcBef>
                <a:spcPts val="307"/>
              </a:spcBef>
              <a:buClr>
                <a:srgbClr val="E48312"/>
              </a:buClr>
              <a:buFont typeface="Arial MT"/>
              <a:buChar char="•"/>
              <a:tabLst>
                <a:tab pos="244793" algn="l"/>
                <a:tab pos="245269" algn="l"/>
              </a:tabLst>
            </a:pPr>
            <a:r>
              <a:rPr sz="2400" spc="-30" dirty="0">
                <a:latin typeface="+mn-lt"/>
                <a:cs typeface="Franklin Gothic Medium"/>
              </a:rPr>
              <a:t>60%</a:t>
            </a:r>
            <a:r>
              <a:rPr sz="2400" spc="-8" dirty="0">
                <a:latin typeface="+mn-lt"/>
                <a:cs typeface="Franklin Gothic Medium"/>
              </a:rPr>
              <a:t> </a:t>
            </a:r>
            <a:r>
              <a:rPr sz="2400" spc="-26" dirty="0">
                <a:latin typeface="+mn-lt"/>
                <a:cs typeface="Franklin Gothic Medium"/>
              </a:rPr>
              <a:t>of</a:t>
            </a:r>
            <a:r>
              <a:rPr sz="2400" dirty="0">
                <a:latin typeface="+mn-lt"/>
                <a:cs typeface="Franklin Gothic Medium"/>
              </a:rPr>
              <a:t> </a:t>
            </a:r>
            <a:r>
              <a:rPr sz="2400" spc="-26" dirty="0">
                <a:latin typeface="+mn-lt"/>
                <a:cs typeface="Franklin Gothic Medium"/>
              </a:rPr>
              <a:t>all</a:t>
            </a:r>
            <a:r>
              <a:rPr sz="2400" spc="-4" dirty="0">
                <a:latin typeface="+mn-lt"/>
                <a:cs typeface="Franklin Gothic Medium"/>
              </a:rPr>
              <a:t> </a:t>
            </a:r>
            <a:r>
              <a:rPr sz="2400" spc="-38" dirty="0">
                <a:latin typeface="+mn-lt"/>
                <a:cs typeface="Franklin Gothic Medium"/>
              </a:rPr>
              <a:t>email</a:t>
            </a:r>
            <a:r>
              <a:rPr sz="2400" spc="-8" dirty="0">
                <a:latin typeface="+mn-lt"/>
                <a:cs typeface="Franklin Gothic Medium"/>
              </a:rPr>
              <a:t> </a:t>
            </a:r>
            <a:r>
              <a:rPr lang="en-US" sz="2400" spc="-19" dirty="0" smtClean="0">
                <a:latin typeface="+mn-lt"/>
                <a:cs typeface="Franklin Gothic Medium"/>
              </a:rPr>
              <a:t>received</a:t>
            </a:r>
            <a:r>
              <a:rPr sz="2400" spc="4" dirty="0" smtClean="0">
                <a:latin typeface="+mn-lt"/>
                <a:cs typeface="Franklin Gothic Medium"/>
              </a:rPr>
              <a:t> </a:t>
            </a:r>
            <a:r>
              <a:rPr sz="2400" spc="-8" dirty="0">
                <a:latin typeface="+mn-lt"/>
                <a:cs typeface="Franklin Gothic Medium"/>
              </a:rPr>
              <a:t>is </a:t>
            </a:r>
            <a:r>
              <a:rPr sz="2400" spc="-23" dirty="0">
                <a:latin typeface="+mn-lt"/>
                <a:cs typeface="Franklin Gothic Medium"/>
              </a:rPr>
              <a:t>spam.</a:t>
            </a:r>
            <a:endParaRPr sz="2400" dirty="0">
              <a:latin typeface="+mn-lt"/>
              <a:cs typeface="Franklin Gothic Medium"/>
            </a:endParaRPr>
          </a:p>
          <a:p>
            <a:pPr marL="245269" indent="-235744">
              <a:spcBef>
                <a:spcPts val="236"/>
              </a:spcBef>
              <a:buClr>
                <a:srgbClr val="E48312"/>
              </a:buClr>
              <a:buFont typeface="Arial MT"/>
              <a:buChar char="•"/>
              <a:tabLst>
                <a:tab pos="244793" algn="l"/>
                <a:tab pos="245269" algn="l"/>
              </a:tabLst>
            </a:pPr>
            <a:r>
              <a:rPr sz="2400" spc="-30" dirty="0">
                <a:latin typeface="+mn-lt"/>
                <a:cs typeface="Franklin Gothic Medium"/>
              </a:rPr>
              <a:t>20%</a:t>
            </a:r>
            <a:r>
              <a:rPr sz="2400" spc="-8" dirty="0">
                <a:latin typeface="+mn-lt"/>
                <a:cs typeface="Franklin Gothic Medium"/>
              </a:rPr>
              <a:t> </a:t>
            </a:r>
            <a:r>
              <a:rPr sz="2400" spc="-26" dirty="0">
                <a:latin typeface="+mn-lt"/>
                <a:cs typeface="Franklin Gothic Medium"/>
              </a:rPr>
              <a:t>of</a:t>
            </a:r>
            <a:r>
              <a:rPr sz="2400" dirty="0">
                <a:latin typeface="+mn-lt"/>
                <a:cs typeface="Franklin Gothic Medium"/>
              </a:rPr>
              <a:t> </a:t>
            </a:r>
            <a:r>
              <a:rPr sz="2400" spc="-30" dirty="0">
                <a:latin typeface="+mn-lt"/>
                <a:cs typeface="Franklin Gothic Medium"/>
              </a:rPr>
              <a:t>spam</a:t>
            </a:r>
            <a:r>
              <a:rPr sz="2400" spc="-4" dirty="0">
                <a:latin typeface="+mn-lt"/>
                <a:cs typeface="Franklin Gothic Medium"/>
              </a:rPr>
              <a:t> has</a:t>
            </a:r>
            <a:r>
              <a:rPr sz="2400" spc="-8" dirty="0">
                <a:latin typeface="+mn-lt"/>
                <a:cs typeface="Franklin Gothic Medium"/>
              </a:rPr>
              <a:t> </a:t>
            </a:r>
            <a:r>
              <a:rPr sz="2400" spc="-15" dirty="0">
                <a:latin typeface="+mn-lt"/>
                <a:cs typeface="Franklin Gothic Medium"/>
              </a:rPr>
              <a:t>the</a:t>
            </a:r>
            <a:r>
              <a:rPr sz="2400" spc="-4" dirty="0">
                <a:latin typeface="+mn-lt"/>
                <a:cs typeface="Franklin Gothic Medium"/>
              </a:rPr>
              <a:t> </a:t>
            </a:r>
            <a:r>
              <a:rPr sz="2400" spc="-34" dirty="0">
                <a:latin typeface="+mn-lt"/>
                <a:cs typeface="Franklin Gothic Medium"/>
              </a:rPr>
              <a:t>word</a:t>
            </a:r>
            <a:r>
              <a:rPr sz="2400" spc="-4" dirty="0">
                <a:latin typeface="+mn-lt"/>
                <a:cs typeface="Franklin Gothic Medium"/>
              </a:rPr>
              <a:t> </a:t>
            </a:r>
            <a:r>
              <a:rPr sz="2400" spc="4" dirty="0">
                <a:latin typeface="+mn-lt"/>
                <a:cs typeface="Franklin Gothic Medium"/>
              </a:rPr>
              <a:t>“Dear”</a:t>
            </a:r>
            <a:endParaRPr sz="2400" dirty="0">
              <a:latin typeface="+mn-lt"/>
              <a:cs typeface="Franklin Gothic Medium"/>
            </a:endParaRPr>
          </a:p>
          <a:p>
            <a:pPr marL="245269" indent="-235744">
              <a:spcBef>
                <a:spcPts val="251"/>
              </a:spcBef>
              <a:buClr>
                <a:srgbClr val="E48312"/>
              </a:buClr>
              <a:buFont typeface="Arial MT"/>
              <a:buChar char="•"/>
              <a:tabLst>
                <a:tab pos="244793" algn="l"/>
                <a:tab pos="245269" algn="l"/>
              </a:tabLst>
            </a:pPr>
            <a:r>
              <a:rPr sz="2400" spc="-45" dirty="0">
                <a:latin typeface="+mn-lt"/>
                <a:cs typeface="Franklin Gothic Medium"/>
              </a:rPr>
              <a:t>1%</a:t>
            </a:r>
            <a:r>
              <a:rPr sz="2400" spc="-8" dirty="0">
                <a:latin typeface="+mn-lt"/>
                <a:cs typeface="Franklin Gothic Medium"/>
              </a:rPr>
              <a:t> </a:t>
            </a:r>
            <a:r>
              <a:rPr sz="2400" spc="-26" dirty="0">
                <a:latin typeface="+mn-lt"/>
                <a:cs typeface="Franklin Gothic Medium"/>
              </a:rPr>
              <a:t>of</a:t>
            </a:r>
            <a:r>
              <a:rPr sz="2400" spc="4" dirty="0">
                <a:latin typeface="+mn-lt"/>
                <a:cs typeface="Franklin Gothic Medium"/>
              </a:rPr>
              <a:t> </a:t>
            </a:r>
            <a:r>
              <a:rPr sz="2400" spc="-15" dirty="0">
                <a:latin typeface="+mn-lt"/>
                <a:cs typeface="Franklin Gothic Medium"/>
              </a:rPr>
              <a:t>non-spam</a:t>
            </a:r>
            <a:r>
              <a:rPr sz="2400" spc="-8" dirty="0">
                <a:latin typeface="+mn-lt"/>
                <a:cs typeface="Franklin Gothic Medium"/>
              </a:rPr>
              <a:t> </a:t>
            </a:r>
            <a:r>
              <a:rPr sz="2400" spc="-4" dirty="0" smtClean="0">
                <a:latin typeface="+mn-lt"/>
                <a:cs typeface="Franklin Gothic Medium"/>
              </a:rPr>
              <a:t>has </a:t>
            </a:r>
            <a:r>
              <a:rPr sz="2400" spc="-15" dirty="0">
                <a:latin typeface="+mn-lt"/>
                <a:cs typeface="Franklin Gothic Medium"/>
              </a:rPr>
              <a:t>the</a:t>
            </a:r>
            <a:r>
              <a:rPr sz="2400" spc="-4" dirty="0">
                <a:latin typeface="+mn-lt"/>
                <a:cs typeface="Franklin Gothic Medium"/>
              </a:rPr>
              <a:t> </a:t>
            </a:r>
            <a:r>
              <a:rPr sz="2400" spc="-34" dirty="0">
                <a:latin typeface="+mn-lt"/>
                <a:cs typeface="Franklin Gothic Medium"/>
              </a:rPr>
              <a:t>word</a:t>
            </a:r>
            <a:r>
              <a:rPr sz="2400" spc="-4" dirty="0">
                <a:latin typeface="+mn-lt"/>
                <a:cs typeface="Franklin Gothic Medium"/>
              </a:rPr>
              <a:t> </a:t>
            </a:r>
            <a:r>
              <a:rPr sz="2400" spc="4" dirty="0">
                <a:latin typeface="+mn-lt"/>
                <a:cs typeface="Franklin Gothic Medium"/>
              </a:rPr>
              <a:t>“Dear</a:t>
            </a:r>
            <a:r>
              <a:rPr sz="2400" spc="4" dirty="0" smtClean="0">
                <a:latin typeface="+mn-lt"/>
                <a:cs typeface="Franklin Gothic Medium"/>
              </a:rPr>
              <a:t>”</a:t>
            </a:r>
            <a:endParaRPr lang="en-US" sz="2400" spc="4" dirty="0" smtClean="0">
              <a:latin typeface="+mn-lt"/>
              <a:cs typeface="Franklin Gothic Medium"/>
            </a:endParaRPr>
          </a:p>
          <a:p>
            <a:pPr marL="9525">
              <a:spcBef>
                <a:spcPts val="251"/>
              </a:spcBef>
              <a:buClr>
                <a:srgbClr val="E48312"/>
              </a:buClr>
              <a:tabLst>
                <a:tab pos="244793" algn="l"/>
                <a:tab pos="245269" algn="l"/>
              </a:tabLst>
            </a:pPr>
            <a:r>
              <a:rPr lang="en-US" sz="2400" spc="-75" dirty="0">
                <a:latin typeface="Franklin Gothic Medium"/>
                <a:cs typeface="Franklin Gothic Medium"/>
              </a:rPr>
              <a:t>You</a:t>
            </a:r>
            <a:r>
              <a:rPr lang="en-US" sz="2400" spc="-8" dirty="0">
                <a:latin typeface="Franklin Gothic Medium"/>
                <a:cs typeface="Franklin Gothic Medium"/>
              </a:rPr>
              <a:t> </a:t>
            </a:r>
            <a:r>
              <a:rPr lang="en-US" sz="2400" spc="-38" dirty="0">
                <a:latin typeface="Franklin Gothic Medium"/>
                <a:cs typeface="Franklin Gothic Medium"/>
              </a:rPr>
              <a:t>get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-19" dirty="0">
                <a:latin typeface="Franklin Gothic Medium"/>
                <a:cs typeface="Franklin Gothic Medium"/>
              </a:rPr>
              <a:t>an</a:t>
            </a:r>
            <a:r>
              <a:rPr lang="en-US" sz="2400" spc="-4" dirty="0">
                <a:latin typeface="Franklin Gothic Medium"/>
                <a:cs typeface="Franklin Gothic Medium"/>
              </a:rPr>
              <a:t> </a:t>
            </a:r>
            <a:r>
              <a:rPr lang="en-US" sz="2400" spc="-45" dirty="0">
                <a:latin typeface="Franklin Gothic Medium"/>
                <a:cs typeface="Franklin Gothic Medium"/>
              </a:rPr>
              <a:t>email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-38" dirty="0">
                <a:latin typeface="Franklin Gothic Medium"/>
                <a:cs typeface="Franklin Gothic Medium"/>
              </a:rPr>
              <a:t>with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-15" dirty="0">
                <a:latin typeface="Franklin Gothic Medium"/>
                <a:cs typeface="Franklin Gothic Medium"/>
              </a:rPr>
              <a:t>the</a:t>
            </a:r>
            <a:r>
              <a:rPr lang="en-US" sz="2400" spc="4" dirty="0">
                <a:latin typeface="Franklin Gothic Medium"/>
                <a:cs typeface="Franklin Gothic Medium"/>
              </a:rPr>
              <a:t> </a:t>
            </a:r>
            <a:r>
              <a:rPr lang="en-US" sz="2400" spc="-41" dirty="0">
                <a:latin typeface="Franklin Gothic Medium"/>
                <a:cs typeface="Franklin Gothic Medium"/>
              </a:rPr>
              <a:t>word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8" dirty="0">
                <a:latin typeface="Franklin Gothic Medium"/>
                <a:cs typeface="Franklin Gothic Medium"/>
              </a:rPr>
              <a:t>“Dear”</a:t>
            </a:r>
            <a:r>
              <a:rPr lang="en-US" sz="2400" spc="-4" dirty="0">
                <a:latin typeface="Franklin Gothic Medium"/>
                <a:cs typeface="Franklin Gothic Medium"/>
              </a:rPr>
              <a:t> </a:t>
            </a:r>
            <a:r>
              <a:rPr lang="en-US" sz="2400" spc="-19" dirty="0">
                <a:latin typeface="Franklin Gothic Medium"/>
                <a:cs typeface="Franklin Gothic Medium"/>
              </a:rPr>
              <a:t>in</a:t>
            </a:r>
            <a:r>
              <a:rPr lang="en-US" sz="2400" spc="-4" dirty="0">
                <a:latin typeface="Franklin Gothic Medium"/>
                <a:cs typeface="Franklin Gothic Medium"/>
              </a:rPr>
              <a:t> </a:t>
            </a:r>
            <a:r>
              <a:rPr lang="en-US" sz="2400" spc="-19" dirty="0">
                <a:latin typeface="Franklin Gothic Medium"/>
                <a:cs typeface="Franklin Gothic Medium"/>
              </a:rPr>
              <a:t>it. </a:t>
            </a:r>
            <a:r>
              <a:rPr lang="en-US" sz="2400" spc="-15" dirty="0">
                <a:latin typeface="Franklin Gothic Medium"/>
                <a:cs typeface="Franklin Gothic Medium"/>
              </a:rPr>
              <a:t> </a:t>
            </a:r>
            <a:r>
              <a:rPr lang="en-US" sz="2400" spc="-56" dirty="0">
                <a:latin typeface="Franklin Gothic Medium"/>
                <a:cs typeface="Franklin Gothic Medium"/>
              </a:rPr>
              <a:t>What</a:t>
            </a:r>
            <a:r>
              <a:rPr lang="en-US" sz="2400" spc="-4" dirty="0">
                <a:latin typeface="Franklin Gothic Medium"/>
                <a:cs typeface="Franklin Gothic Medium"/>
              </a:rPr>
              <a:t> </a:t>
            </a:r>
            <a:r>
              <a:rPr lang="en-US" sz="2400" spc="-8" dirty="0">
                <a:latin typeface="Franklin Gothic Medium"/>
                <a:cs typeface="Franklin Gothic Medium"/>
              </a:rPr>
              <a:t>is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-15" dirty="0">
                <a:latin typeface="Franklin Gothic Medium"/>
                <a:cs typeface="Franklin Gothic Medium"/>
              </a:rPr>
              <a:t>the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-30" dirty="0">
                <a:latin typeface="Franklin Gothic Medium"/>
                <a:cs typeface="Franklin Gothic Medium"/>
              </a:rPr>
              <a:t>probability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-26" dirty="0">
                <a:latin typeface="Franklin Gothic Medium"/>
                <a:cs typeface="Franklin Gothic Medium"/>
              </a:rPr>
              <a:t>that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-15" dirty="0">
                <a:latin typeface="Franklin Gothic Medium"/>
                <a:cs typeface="Franklin Gothic Medium"/>
              </a:rPr>
              <a:t>the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-45" dirty="0">
                <a:latin typeface="Franklin Gothic Medium"/>
                <a:cs typeface="Franklin Gothic Medium"/>
              </a:rPr>
              <a:t>email</a:t>
            </a:r>
            <a:r>
              <a:rPr lang="en-US" sz="2400" spc="4" dirty="0">
                <a:latin typeface="Franklin Gothic Medium"/>
                <a:cs typeface="Franklin Gothic Medium"/>
              </a:rPr>
              <a:t> </a:t>
            </a:r>
            <a:r>
              <a:rPr lang="en-US" sz="2400" spc="-8" dirty="0">
                <a:latin typeface="Franklin Gothic Medium"/>
                <a:cs typeface="Franklin Gothic Medium"/>
              </a:rPr>
              <a:t>is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r>
              <a:rPr lang="en-US" sz="2400" spc="-30" dirty="0">
                <a:latin typeface="Franklin Gothic Medium"/>
                <a:cs typeface="Franklin Gothic Medium"/>
              </a:rPr>
              <a:t>spam?</a:t>
            </a:r>
            <a:endParaRPr lang="en-US" sz="2400" dirty="0">
              <a:latin typeface="Franklin Gothic Medium"/>
              <a:cs typeface="Franklin Gothic Medium"/>
            </a:endParaRPr>
          </a:p>
          <a:p>
            <a:pPr marL="245269" indent="-235744">
              <a:spcBef>
                <a:spcPts val="251"/>
              </a:spcBef>
              <a:buClr>
                <a:srgbClr val="E48312"/>
              </a:buClr>
              <a:buFont typeface="Arial MT"/>
              <a:buChar char="•"/>
              <a:tabLst>
                <a:tab pos="244793" algn="l"/>
                <a:tab pos="245269" algn="l"/>
              </a:tabLst>
            </a:pPr>
            <a:endParaRPr sz="2400" dirty="0">
              <a:latin typeface="+mn-lt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62520" y="2160"/>
              <a:ext cx="7123320" cy="3516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400" y="-11520"/>
                <a:ext cx="7143840" cy="35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588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events E and F are called </a:t>
            </a:r>
            <a:r>
              <a:rPr lang="en-US" b="1" dirty="0"/>
              <a:t>independent </a:t>
            </a:r>
            <a:r>
              <a:rPr lang="en-US" dirty="0"/>
              <a:t>if:</a:t>
            </a:r>
          </a:p>
          <a:p>
            <a:r>
              <a:rPr lang="en-IN" dirty="0"/>
              <a:t>P(EF) = P(E) P(F</a:t>
            </a:r>
            <a:r>
              <a:rPr lang="en-IN" dirty="0" smtClean="0"/>
              <a:t>)  </a:t>
            </a:r>
            <a:r>
              <a:rPr lang="en-IN" dirty="0"/>
              <a:t>equivalently: P(E | F) = P(E)</a:t>
            </a:r>
          </a:p>
          <a:p>
            <a:r>
              <a:rPr lang="en-US" dirty="0" smtClean="0"/>
              <a:t>Otherwise</a:t>
            </a:r>
            <a:r>
              <a:rPr lang="en-US" dirty="0"/>
              <a:t>, they are called </a:t>
            </a:r>
            <a:r>
              <a:rPr lang="en-US" b="1" dirty="0"/>
              <a:t>dependent </a:t>
            </a:r>
            <a:r>
              <a:rPr lang="en-US" dirty="0"/>
              <a:t>events</a:t>
            </a:r>
          </a:p>
          <a:p>
            <a:endParaRPr lang="en-US" dirty="0" smtClean="0"/>
          </a:p>
          <a:p>
            <a:r>
              <a:rPr lang="en-US" dirty="0" smtClean="0"/>
              <a:t>Three </a:t>
            </a:r>
            <a:r>
              <a:rPr lang="en-US" dirty="0"/>
              <a:t>events E, F, and G independent if:</a:t>
            </a:r>
          </a:p>
          <a:p>
            <a:r>
              <a:rPr lang="en-US" dirty="0"/>
              <a:t>P(EFG) = P(E) P(F) P(G), and</a:t>
            </a:r>
          </a:p>
          <a:p>
            <a:r>
              <a:rPr lang="en-IN" dirty="0"/>
              <a:t>P(EF) = P(E) P(F), and</a:t>
            </a:r>
          </a:p>
          <a:p>
            <a:r>
              <a:rPr lang="en-IN" dirty="0"/>
              <a:t>P(EG) = P(E) P(G), and</a:t>
            </a:r>
          </a:p>
          <a:p>
            <a:r>
              <a:rPr lang="en-IN" dirty="0"/>
              <a:t>P(FG) = P(F) P(G)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2560" y="1889640"/>
              <a:ext cx="6728400" cy="358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600" y="1876680"/>
                <a:ext cx="6754320" cy="360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32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/>
            <a:r>
              <a:rPr lang="en-IN" sz="2800" u="sng" dirty="0" smtClean="0"/>
              <a:t>P(AB)    </a:t>
            </a:r>
          </a:p>
          <a:p>
            <a:pPr marL="114300" indent="0"/>
            <a:r>
              <a:rPr lang="en-IN" sz="2800" dirty="0" smtClean="0"/>
              <a:t>Generally</a:t>
            </a:r>
            <a:r>
              <a:rPr lang="en-IN" sz="2800" dirty="0"/>
              <a:t>: P(A)P(B|A</a:t>
            </a:r>
            <a:r>
              <a:rPr lang="en-IN" sz="2800" dirty="0" smtClean="0"/>
              <a:t>)</a:t>
            </a:r>
          </a:p>
          <a:p>
            <a:pPr marL="114300" indent="0"/>
            <a:r>
              <a:rPr lang="en-IN" sz="2800" dirty="0" smtClean="0"/>
              <a:t>Independent</a:t>
            </a:r>
            <a:r>
              <a:rPr lang="en-IN" sz="2800" dirty="0"/>
              <a:t>: P(A)P(B)</a:t>
            </a:r>
          </a:p>
          <a:p>
            <a:endParaRPr lang="en-IN" sz="2800" dirty="0"/>
          </a:p>
          <a:p>
            <a:r>
              <a:rPr lang="en-IN" sz="2800" u="sng" dirty="0"/>
              <a:t>P(A∪B)</a:t>
            </a:r>
          </a:p>
          <a:p>
            <a:r>
              <a:rPr lang="en-IN" sz="2800" dirty="0" smtClean="0"/>
              <a:t>Generally</a:t>
            </a:r>
            <a:r>
              <a:rPr lang="en-IN" sz="2800" dirty="0"/>
              <a:t>: P(A) + P(B) – P(AB)</a:t>
            </a:r>
          </a:p>
          <a:p>
            <a:r>
              <a:rPr lang="en-IN" sz="2800" dirty="0" smtClean="0"/>
              <a:t>Mutually </a:t>
            </a:r>
            <a:r>
              <a:rPr lang="en-IN" sz="2800" dirty="0"/>
              <a:t>Exclusive: P(A) + P(B)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Probability of events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66840" y="1127520"/>
              <a:ext cx="7083000" cy="5129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880" y="1116360"/>
                <a:ext cx="7109280" cy="51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1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81000"/>
            <a:ext cx="8601456" cy="55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Random Variable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2133600"/>
            <a:ext cx="2911499" cy="1165225"/>
            <a:chOff x="398863" y="899958"/>
            <a:chExt cx="2911499" cy="1165225"/>
          </a:xfrm>
        </p:grpSpPr>
        <p:sp>
          <p:nvSpPr>
            <p:cNvPr id="5" name="object 11"/>
            <p:cNvSpPr txBox="1"/>
            <p:nvPr/>
          </p:nvSpPr>
          <p:spPr>
            <a:xfrm rot="19920000">
              <a:off x="398863" y="1212125"/>
              <a:ext cx="625957" cy="3048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sz="2400" spc="-50" dirty="0">
                  <a:solidFill>
                    <a:srgbClr val="0070C0"/>
                  </a:solidFill>
                  <a:latin typeface="Franklin Gothic Medium"/>
                  <a:cs typeface="Franklin Gothic Medium"/>
                </a:rPr>
                <a:t>t</a:t>
              </a:r>
              <a:r>
                <a:rPr sz="2400" spc="-85" dirty="0">
                  <a:solidFill>
                    <a:srgbClr val="0070C0"/>
                  </a:solidFill>
                  <a:latin typeface="Franklin Gothic Medium"/>
                  <a:cs typeface="Franklin Gothic Medium"/>
                </a:rPr>
                <a:t>y</a:t>
              </a:r>
              <a:r>
                <a:rPr sz="2400" spc="-40" dirty="0">
                  <a:solidFill>
                    <a:srgbClr val="0070C0"/>
                  </a:solidFill>
                  <a:latin typeface="Franklin Gothic Medium"/>
                  <a:cs typeface="Franklin Gothic Medium"/>
                </a:rPr>
                <a:t>p</a:t>
              </a:r>
              <a:r>
                <a:rPr sz="3600" spc="-15" baseline="1157" dirty="0">
                  <a:solidFill>
                    <a:srgbClr val="0070C0"/>
                  </a:solidFill>
                  <a:latin typeface="Franklin Gothic Medium"/>
                  <a:cs typeface="Franklin Gothic Medium"/>
                </a:rPr>
                <a:t>e</a:t>
              </a:r>
              <a:endParaRPr sz="3600" baseline="1157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6" name="object 12"/>
            <p:cNvSpPr txBox="1"/>
            <p:nvPr/>
          </p:nvSpPr>
          <p:spPr>
            <a:xfrm>
              <a:off x="623592" y="899958"/>
              <a:ext cx="2161540" cy="1165225"/>
            </a:xfrm>
            <a:prstGeom prst="rect">
              <a:avLst/>
            </a:prstGeom>
          </p:spPr>
          <p:txBody>
            <a:bodyPr vert="horz" wrap="square" lIns="0" tIns="172720" rIns="0" bIns="0" rtlCol="0">
              <a:spAutoFit/>
            </a:bodyPr>
            <a:lstStyle/>
            <a:p>
              <a:pPr marR="635" algn="ctr">
                <a:lnSpc>
                  <a:spcPct val="100000"/>
                </a:lnSpc>
                <a:spcBef>
                  <a:spcPts val="1360"/>
                </a:spcBef>
              </a:pPr>
              <a:r>
                <a:rPr sz="2400" spc="-45" dirty="0">
                  <a:solidFill>
                    <a:srgbClr val="0070C0"/>
                  </a:solidFill>
                  <a:latin typeface="Franklin Gothic Medium"/>
                  <a:cs typeface="Franklin Gothic Medium"/>
                </a:rPr>
                <a:t>name</a:t>
              </a:r>
              <a:endParaRPr sz="2400" dirty="0">
                <a:latin typeface="Franklin Gothic Medium"/>
                <a:cs typeface="Franklin Gothic Medium"/>
              </a:endParaRPr>
            </a:p>
            <a:p>
              <a:pPr algn="ctr">
                <a:lnSpc>
                  <a:spcPct val="100000"/>
                </a:lnSpc>
                <a:spcBef>
                  <a:spcPts val="1470"/>
                </a:spcBef>
              </a:pPr>
              <a:r>
                <a:rPr sz="4125" b="1" spc="44" baseline="1010" dirty="0">
                  <a:solidFill>
                    <a:srgbClr val="AB620E"/>
                  </a:solidFill>
                  <a:latin typeface="Courier New"/>
                  <a:cs typeface="Courier New"/>
                </a:rPr>
                <a:t>int</a:t>
              </a:r>
              <a:r>
                <a:rPr sz="4125" b="1" spc="15" baseline="1010" dirty="0">
                  <a:solidFill>
                    <a:srgbClr val="AB620E"/>
                  </a:solidFill>
                  <a:latin typeface="Courier New"/>
                  <a:cs typeface="Courier New"/>
                </a:rPr>
                <a:t> </a:t>
              </a:r>
              <a:r>
                <a:rPr sz="2800" dirty="0">
                  <a:latin typeface="Courier New"/>
                  <a:cs typeface="Courier New"/>
                </a:rPr>
                <a:t>a</a:t>
              </a:r>
              <a:r>
                <a:rPr sz="2800" spc="-40" dirty="0">
                  <a:latin typeface="Courier New"/>
                  <a:cs typeface="Courier New"/>
                </a:rPr>
                <a:t> </a:t>
              </a:r>
              <a:r>
                <a:rPr sz="2800" dirty="0">
                  <a:latin typeface="Courier New"/>
                  <a:cs typeface="Courier New"/>
                </a:rPr>
                <a:t>=</a:t>
              </a:r>
              <a:r>
                <a:rPr sz="2800" spc="-45" dirty="0">
                  <a:latin typeface="Courier New"/>
                  <a:cs typeface="Courier New"/>
                </a:rPr>
                <a:t> </a:t>
              </a:r>
              <a:r>
                <a:rPr sz="4125" b="1" spc="22" baseline="1010" dirty="0">
                  <a:latin typeface="Courier New"/>
                  <a:cs typeface="Courier New"/>
                </a:rPr>
                <a:t>5</a:t>
              </a:r>
              <a:r>
                <a:rPr sz="2800" spc="15" dirty="0">
                  <a:latin typeface="Courier New"/>
                  <a:cs typeface="Courier New"/>
                </a:rPr>
                <a:t>;</a:t>
              </a:r>
              <a:endParaRPr sz="2800" dirty="0">
                <a:latin typeface="Courier New"/>
                <a:cs typeface="Courier New"/>
              </a:endParaRPr>
            </a:p>
          </p:txBody>
        </p:sp>
        <p:sp>
          <p:nvSpPr>
            <p:cNvPr id="7" name="object 13"/>
            <p:cNvSpPr txBox="1"/>
            <p:nvPr/>
          </p:nvSpPr>
          <p:spPr>
            <a:xfrm rot="1680000">
              <a:off x="2551747" y="1383801"/>
              <a:ext cx="758615" cy="3048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sz="3600" spc="-67" baseline="1157" dirty="0">
                  <a:solidFill>
                    <a:srgbClr val="0070C0"/>
                  </a:solidFill>
                  <a:latin typeface="Franklin Gothic Medium"/>
                  <a:cs typeface="Franklin Gothic Medium"/>
                </a:rPr>
                <a:t>val</a:t>
              </a:r>
              <a:r>
                <a:rPr sz="2400" spc="-45" dirty="0">
                  <a:solidFill>
                    <a:srgbClr val="0070C0"/>
                  </a:solidFill>
                  <a:latin typeface="Franklin Gothic Medium"/>
                  <a:cs typeface="Franklin Gothic Medium"/>
                </a:rPr>
                <a:t>ue</a:t>
              </a:r>
              <a:endParaRPr sz="2400" dirty="0">
                <a:latin typeface="Franklin Gothic Medium"/>
                <a:cs typeface="Franklin Gothic Medium"/>
              </a:endParaRPr>
            </a:p>
          </p:txBody>
        </p:sp>
      </p:grpSp>
      <p:sp>
        <p:nvSpPr>
          <p:cNvPr id="9" name="object 6"/>
          <p:cNvSpPr txBox="1"/>
          <p:nvPr/>
        </p:nvSpPr>
        <p:spPr>
          <a:xfrm>
            <a:off x="4592075" y="2297368"/>
            <a:ext cx="4454525" cy="11645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indent="4445">
              <a:lnSpc>
                <a:spcPts val="2810"/>
              </a:lnSpc>
              <a:spcBef>
                <a:spcPts val="450"/>
              </a:spcBef>
            </a:pPr>
            <a:r>
              <a:rPr sz="2600" dirty="0">
                <a:latin typeface="Cambria Math"/>
                <a:cs typeface="Cambria Math"/>
              </a:rPr>
              <a:t>𝐴</a:t>
            </a:r>
            <a:r>
              <a:rPr sz="2600" spc="95" dirty="0">
                <a:latin typeface="Cambria Math"/>
                <a:cs typeface="Cambria Math"/>
              </a:rPr>
              <a:t> </a:t>
            </a:r>
            <a:r>
              <a:rPr sz="2600" spc="-10" dirty="0">
                <a:latin typeface="Franklin Gothic Medium"/>
                <a:cs typeface="Franklin Gothic Medium"/>
              </a:rPr>
              <a:t>is</a:t>
            </a:r>
            <a:r>
              <a:rPr sz="2600" spc="-20" dirty="0">
                <a:latin typeface="Franklin Gothic Medium"/>
                <a:cs typeface="Franklin Gothic Medium"/>
              </a:rPr>
              <a:t> the</a:t>
            </a:r>
            <a:r>
              <a:rPr sz="2600" spc="-15" dirty="0">
                <a:latin typeface="Franklin Gothic Medium"/>
                <a:cs typeface="Franklin Gothic Medium"/>
              </a:rPr>
              <a:t> </a:t>
            </a:r>
            <a:r>
              <a:rPr sz="2600" spc="-30" dirty="0">
                <a:latin typeface="Franklin Gothic Medium"/>
                <a:cs typeface="Franklin Gothic Medium"/>
              </a:rPr>
              <a:t>number</a:t>
            </a:r>
            <a:r>
              <a:rPr sz="2600" spc="-5" dirty="0">
                <a:latin typeface="Franklin Gothic Medium"/>
                <a:cs typeface="Franklin Gothic Medium"/>
              </a:rPr>
              <a:t> </a:t>
            </a:r>
            <a:r>
              <a:rPr sz="2600" spc="-40" dirty="0">
                <a:latin typeface="Franklin Gothic Medium"/>
                <a:cs typeface="Franklin Gothic Medium"/>
              </a:rPr>
              <a:t>of</a:t>
            </a:r>
            <a:r>
              <a:rPr sz="2600" spc="-15" dirty="0">
                <a:latin typeface="Franklin Gothic Medium"/>
                <a:cs typeface="Franklin Gothic Medium"/>
              </a:rPr>
              <a:t> </a:t>
            </a:r>
            <a:r>
              <a:rPr sz="2600" spc="-75" dirty="0">
                <a:latin typeface="Franklin Gothic Medium"/>
                <a:cs typeface="Franklin Gothic Medium"/>
              </a:rPr>
              <a:t>Pokemon</a:t>
            </a:r>
            <a:r>
              <a:rPr sz="2600" spc="-5" dirty="0">
                <a:latin typeface="Franklin Gothic Medium"/>
                <a:cs typeface="Franklin Gothic Medium"/>
              </a:rPr>
              <a:t> </a:t>
            </a:r>
            <a:r>
              <a:rPr sz="2600" spc="-90" dirty="0">
                <a:latin typeface="Franklin Gothic Medium"/>
                <a:cs typeface="Franklin Gothic Medium"/>
              </a:rPr>
              <a:t>we </a:t>
            </a:r>
            <a:r>
              <a:rPr sz="2600" spc="-635" dirty="0">
                <a:latin typeface="Franklin Gothic Medium"/>
                <a:cs typeface="Franklin Gothic Medium"/>
              </a:rPr>
              <a:t> </a:t>
            </a:r>
            <a:r>
              <a:rPr sz="2600" spc="-25" dirty="0">
                <a:latin typeface="Franklin Gothic Medium"/>
                <a:cs typeface="Franklin Gothic Medium"/>
              </a:rPr>
              <a:t>bring</a:t>
            </a:r>
            <a:r>
              <a:rPr sz="2600" spc="-10" dirty="0">
                <a:latin typeface="Franklin Gothic Medium"/>
                <a:cs typeface="Franklin Gothic Medium"/>
              </a:rPr>
              <a:t> </a:t>
            </a:r>
            <a:r>
              <a:rPr sz="2600" spc="-55" dirty="0">
                <a:latin typeface="Franklin Gothic Medium"/>
                <a:cs typeface="Franklin Gothic Medium"/>
              </a:rPr>
              <a:t>to</a:t>
            </a:r>
            <a:r>
              <a:rPr sz="2600" spc="-10" dirty="0">
                <a:latin typeface="Franklin Gothic Medium"/>
                <a:cs typeface="Franklin Gothic Medium"/>
              </a:rPr>
              <a:t> our</a:t>
            </a:r>
            <a:r>
              <a:rPr sz="2600" spc="5" dirty="0">
                <a:latin typeface="Franklin Gothic Medium"/>
                <a:cs typeface="Franklin Gothic Medium"/>
              </a:rPr>
              <a:t> </a:t>
            </a:r>
            <a:r>
              <a:rPr sz="2600" i="1" spc="-10" dirty="0">
                <a:latin typeface="Franklin Gothic Medium"/>
                <a:cs typeface="Franklin Gothic Medium"/>
              </a:rPr>
              <a:t>future </a:t>
            </a:r>
            <a:r>
              <a:rPr sz="2600" spc="-25" dirty="0">
                <a:latin typeface="Franklin Gothic Medium"/>
                <a:cs typeface="Franklin Gothic Medium"/>
              </a:rPr>
              <a:t>battle.</a:t>
            </a:r>
            <a:endParaRPr sz="2600" dirty="0">
              <a:latin typeface="Franklin Gothic Medium"/>
              <a:cs typeface="Franklin Gothic Medium"/>
            </a:endParaRPr>
          </a:p>
          <a:p>
            <a:pPr marL="1119505">
              <a:lnSpc>
                <a:spcPts val="2995"/>
              </a:lnSpc>
              <a:tabLst>
                <a:tab pos="1906270" algn="l"/>
              </a:tabLst>
            </a:pPr>
            <a:r>
              <a:rPr sz="2800" dirty="0">
                <a:latin typeface="Cambria Math"/>
                <a:cs typeface="Cambria Math"/>
              </a:rPr>
              <a:t>𝐴</a:t>
            </a:r>
            <a:r>
              <a:rPr sz="2800" spc="19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∈	</a:t>
            </a:r>
            <a:r>
              <a:rPr sz="2800" spc="-5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2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6</a:t>
            </a:r>
          </a:p>
        </p:txBody>
      </p:sp>
      <p:sp>
        <p:nvSpPr>
          <p:cNvPr id="10" name="object 21"/>
          <p:cNvSpPr txBox="1"/>
          <p:nvPr/>
        </p:nvSpPr>
        <p:spPr>
          <a:xfrm>
            <a:off x="818905" y="1615898"/>
            <a:ext cx="161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Franklin Gothic Medium"/>
                <a:cs typeface="Franklin Gothic Medium"/>
              </a:rPr>
              <a:t>CS</a:t>
            </a:r>
            <a:r>
              <a:rPr sz="2400" spc="-65" dirty="0">
                <a:solidFill>
                  <a:srgbClr val="0070C0"/>
                </a:solidFill>
                <a:latin typeface="Franklin Gothic Medium"/>
                <a:cs typeface="Franklin Gothic Medium"/>
              </a:rPr>
              <a:t> </a:t>
            </a:r>
            <a:r>
              <a:rPr sz="2400" spc="-2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variables</a:t>
            </a:r>
            <a:endParaRPr sz="2400" dirty="0">
              <a:latin typeface="Franklin Gothic Medium"/>
              <a:cs typeface="Franklin Gothic Medium"/>
            </a:endParaRPr>
          </a:p>
        </p:txBody>
      </p:sp>
      <p:sp>
        <p:nvSpPr>
          <p:cNvPr id="11" name="object 20"/>
          <p:cNvSpPr txBox="1"/>
          <p:nvPr/>
        </p:nvSpPr>
        <p:spPr>
          <a:xfrm>
            <a:off x="5702218" y="1529362"/>
            <a:ext cx="2374982" cy="38266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45" dirty="0">
                <a:solidFill>
                  <a:srgbClr val="0070C0"/>
                </a:solidFill>
                <a:latin typeface="Franklin Gothic Medium"/>
                <a:cs typeface="Franklin Gothic Medium"/>
              </a:rPr>
              <a:t>Random </a:t>
            </a:r>
            <a:r>
              <a:rPr sz="2400" spc="-585" dirty="0">
                <a:solidFill>
                  <a:srgbClr val="0070C0"/>
                </a:solidFill>
                <a:latin typeface="Franklin Gothic Medium"/>
                <a:cs typeface="Franklin Gothic Medium"/>
              </a:rPr>
              <a:t> </a:t>
            </a:r>
            <a:r>
              <a:rPr sz="2400" spc="-4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v</a:t>
            </a:r>
            <a:r>
              <a:rPr sz="2400" spc="-1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ar</a:t>
            </a:r>
            <a:r>
              <a:rPr sz="2400" spc="-45" dirty="0">
                <a:solidFill>
                  <a:srgbClr val="0070C0"/>
                </a:solidFill>
                <a:latin typeface="Franklin Gothic Medium"/>
                <a:cs typeface="Franklin Gothic Medium"/>
              </a:rPr>
              <a:t>i</a:t>
            </a:r>
            <a:r>
              <a:rPr sz="2400" spc="-25" dirty="0">
                <a:solidFill>
                  <a:srgbClr val="0070C0"/>
                </a:solidFill>
                <a:latin typeface="Franklin Gothic Medium"/>
                <a:cs typeface="Franklin Gothic Medium"/>
              </a:rPr>
              <a:t>a</a:t>
            </a:r>
            <a:r>
              <a:rPr sz="2400" spc="-1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b</a:t>
            </a:r>
            <a:r>
              <a:rPr sz="2400" spc="-45" dirty="0">
                <a:solidFill>
                  <a:srgbClr val="0070C0"/>
                </a:solidFill>
                <a:latin typeface="Franklin Gothic Medium"/>
                <a:cs typeface="Franklin Gothic Medium"/>
              </a:rPr>
              <a:t>l</a:t>
            </a:r>
            <a:r>
              <a:rPr sz="2400" spc="-1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e</a:t>
            </a:r>
            <a:r>
              <a:rPr sz="2400" spc="2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s</a:t>
            </a:r>
            <a:endParaRPr sz="2400" dirty="0">
              <a:latin typeface="Franklin Gothic Medium"/>
              <a:cs typeface="Franklin Gothic Medium"/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0" y="3729990"/>
            <a:ext cx="8915400" cy="397416"/>
          </a:xfrm>
          <a:prstGeom prst="rect">
            <a:avLst/>
          </a:prstGeom>
          <a:solidFill>
            <a:srgbClr val="F7CE9D"/>
          </a:solidFill>
          <a:ln w="15875">
            <a:solidFill>
              <a:srgbClr val="AB620E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0805" marR="331470">
              <a:lnSpc>
                <a:spcPct val="100800"/>
              </a:lnSpc>
              <a:spcBef>
                <a:spcPts val="190"/>
              </a:spcBef>
            </a:pPr>
            <a:r>
              <a:rPr sz="2400" spc="-45" dirty="0">
                <a:latin typeface="Franklin Gothic Medium"/>
                <a:cs typeface="Franklin Gothic Medium"/>
              </a:rPr>
              <a:t>Random</a:t>
            </a:r>
            <a:r>
              <a:rPr sz="2400" spc="-15" dirty="0">
                <a:latin typeface="Franklin Gothic Medium"/>
                <a:cs typeface="Franklin Gothic Medium"/>
              </a:rPr>
              <a:t> </a:t>
            </a:r>
            <a:r>
              <a:rPr sz="2400" spc="-20" dirty="0">
                <a:latin typeface="Franklin Gothic Medium"/>
                <a:cs typeface="Franklin Gothic Medium"/>
              </a:rPr>
              <a:t>variables</a:t>
            </a:r>
            <a:r>
              <a:rPr sz="2400" spc="-10" dirty="0">
                <a:latin typeface="Franklin Gothic Medium"/>
                <a:cs typeface="Franklin Gothic Medium"/>
              </a:rPr>
              <a:t> </a:t>
            </a:r>
            <a:r>
              <a:rPr sz="2400" spc="-15" dirty="0">
                <a:latin typeface="Franklin Gothic Medium"/>
                <a:cs typeface="Franklin Gothic Medium"/>
              </a:rPr>
              <a:t>are</a:t>
            </a:r>
            <a:r>
              <a:rPr sz="2400" spc="-10" dirty="0">
                <a:latin typeface="Franklin Gothic Medium"/>
                <a:cs typeface="Franklin Gothic Medium"/>
              </a:rPr>
              <a:t> </a:t>
            </a:r>
            <a:r>
              <a:rPr sz="2400" spc="-60" dirty="0">
                <a:latin typeface="Franklin Gothic Medium"/>
                <a:cs typeface="Franklin Gothic Medium"/>
              </a:rPr>
              <a:t>like</a:t>
            </a:r>
            <a:r>
              <a:rPr sz="2400" spc="-5" dirty="0">
                <a:latin typeface="Franklin Gothic Medium"/>
                <a:cs typeface="Franklin Gothic Medium"/>
              </a:rPr>
              <a:t> </a:t>
            </a:r>
            <a:r>
              <a:rPr sz="2400" spc="-25" dirty="0">
                <a:latin typeface="Franklin Gothic Medium"/>
                <a:cs typeface="Franklin Gothic Medium"/>
              </a:rPr>
              <a:t>typed </a:t>
            </a:r>
            <a:r>
              <a:rPr sz="2400" spc="-585" dirty="0">
                <a:latin typeface="Franklin Gothic Medium"/>
                <a:cs typeface="Franklin Gothic Medium"/>
              </a:rPr>
              <a:t> </a:t>
            </a:r>
            <a:r>
              <a:rPr sz="2400" spc="-20" dirty="0">
                <a:latin typeface="Franklin Gothic Medium"/>
                <a:cs typeface="Franklin Gothic Medium"/>
              </a:rPr>
              <a:t>variables</a:t>
            </a:r>
            <a:r>
              <a:rPr sz="2400" spc="-10" dirty="0">
                <a:latin typeface="Franklin Gothic Medium"/>
                <a:cs typeface="Franklin Gothic Medium"/>
              </a:rPr>
              <a:t> </a:t>
            </a:r>
            <a:r>
              <a:rPr sz="2400" spc="-35" dirty="0">
                <a:latin typeface="Franklin Gothic Medium"/>
                <a:cs typeface="Franklin Gothic Medium"/>
              </a:rPr>
              <a:t>(with</a:t>
            </a:r>
            <a:r>
              <a:rPr sz="2400" spc="-5" dirty="0">
                <a:latin typeface="Franklin Gothic Medium"/>
                <a:cs typeface="Franklin Gothic Medium"/>
              </a:rPr>
              <a:t> </a:t>
            </a:r>
            <a:r>
              <a:rPr sz="2400" spc="-15" dirty="0">
                <a:latin typeface="Franklin Gothic Medium"/>
                <a:cs typeface="Franklin Gothic Medium"/>
              </a:rPr>
              <a:t>uncertainty)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3" name="object 19"/>
          <p:cNvSpPr/>
          <p:nvPr/>
        </p:nvSpPr>
        <p:spPr>
          <a:xfrm>
            <a:off x="4008967" y="1912031"/>
            <a:ext cx="45719" cy="1386794"/>
          </a:xfrm>
          <a:custGeom>
            <a:avLst/>
            <a:gdLst/>
            <a:ahLst/>
            <a:cxnLst/>
            <a:rect l="l" t="t" r="r" b="b"/>
            <a:pathLst>
              <a:path h="5486400">
                <a:moveTo>
                  <a:pt x="0" y="0"/>
                </a:moveTo>
                <a:lnTo>
                  <a:pt x="1" y="5486400"/>
                </a:lnTo>
              </a:path>
            </a:pathLst>
          </a:custGeom>
          <a:ln w="3175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Group 26"/>
          <p:cNvGrpSpPr/>
          <p:nvPr/>
        </p:nvGrpSpPr>
        <p:grpSpPr>
          <a:xfrm>
            <a:off x="207509" y="5314253"/>
            <a:ext cx="8500382" cy="1312545"/>
            <a:chOff x="1902901" y="1714338"/>
            <a:chExt cx="8500382" cy="1312545"/>
          </a:xfrm>
        </p:grpSpPr>
        <p:sp>
          <p:nvSpPr>
            <p:cNvPr id="28" name="object 8"/>
            <p:cNvSpPr txBox="1"/>
            <p:nvPr/>
          </p:nvSpPr>
          <p:spPr>
            <a:xfrm>
              <a:off x="2613422" y="2096515"/>
              <a:ext cx="14782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Ex</a:t>
              </a:r>
              <a:r>
                <a:rPr sz="2400" spc="-10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per</a:t>
              </a:r>
              <a:r>
                <a:rPr sz="2400" spc="-45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i</a:t>
              </a:r>
              <a:r>
                <a:rPr sz="2400" spc="-80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me</a:t>
              </a:r>
              <a:r>
                <a:rPr sz="2400" spc="-5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n</a:t>
              </a:r>
              <a:r>
                <a:rPr sz="2400" spc="-40" dirty="0">
                  <a:solidFill>
                    <a:srgbClr val="AB620E"/>
                  </a:solidFill>
                  <a:latin typeface="Franklin Gothic Medium"/>
                  <a:cs typeface="Franklin Gothic Medium"/>
                </a:rPr>
                <a:t>t</a:t>
              </a:r>
              <a:endParaRPr sz="2400" dirty="0">
                <a:latin typeface="Franklin Gothic Medium"/>
                <a:cs typeface="Franklin Gothic Medium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902901" y="1714338"/>
              <a:ext cx="8500382" cy="1312545"/>
              <a:chOff x="1902901" y="1714338"/>
              <a:chExt cx="8500382" cy="1312545"/>
            </a:xfrm>
          </p:grpSpPr>
          <p:grpSp>
            <p:nvGrpSpPr>
              <p:cNvPr id="30" name="object 4"/>
              <p:cNvGrpSpPr/>
              <p:nvPr/>
            </p:nvGrpSpPr>
            <p:grpSpPr>
              <a:xfrm>
                <a:off x="1902901" y="1714338"/>
                <a:ext cx="3119120" cy="1312545"/>
                <a:chOff x="1902901" y="1714338"/>
                <a:chExt cx="3119120" cy="1312545"/>
              </a:xfrm>
            </p:grpSpPr>
            <p:sp>
              <p:nvSpPr>
                <p:cNvPr id="39" name="object 5"/>
                <p:cNvSpPr/>
                <p:nvPr/>
              </p:nvSpPr>
              <p:spPr>
                <a:xfrm>
                  <a:off x="1910838" y="1722275"/>
                  <a:ext cx="3103245" cy="1296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245" h="1296670">
                      <a:moveTo>
                        <a:pt x="281794" y="404186"/>
                      </a:moveTo>
                      <a:lnTo>
                        <a:pt x="277342" y="371438"/>
                      </a:lnTo>
                      <a:lnTo>
                        <a:pt x="280376" y="339366"/>
                      </a:lnTo>
                      <a:lnTo>
                        <a:pt x="290507" y="308248"/>
                      </a:lnTo>
                      <a:lnTo>
                        <a:pt x="330502" y="249971"/>
                      </a:lnTo>
                      <a:lnTo>
                        <a:pt x="359589" y="223363"/>
                      </a:lnTo>
                      <a:lnTo>
                        <a:pt x="394218" y="198811"/>
                      </a:lnTo>
                      <a:lnTo>
                        <a:pt x="434000" y="176590"/>
                      </a:lnTo>
                      <a:lnTo>
                        <a:pt x="478546" y="156974"/>
                      </a:lnTo>
                      <a:lnTo>
                        <a:pt x="527467" y="140241"/>
                      </a:lnTo>
                      <a:lnTo>
                        <a:pt x="580374" y="126665"/>
                      </a:lnTo>
                      <a:lnTo>
                        <a:pt x="636880" y="116522"/>
                      </a:lnTo>
                      <a:lnTo>
                        <a:pt x="696595" y="110087"/>
                      </a:lnTo>
                      <a:lnTo>
                        <a:pt x="750386" y="107777"/>
                      </a:lnTo>
                      <a:lnTo>
                        <a:pt x="803991" y="108691"/>
                      </a:lnTo>
                      <a:lnTo>
                        <a:pt x="856924" y="112777"/>
                      </a:lnTo>
                      <a:lnTo>
                        <a:pt x="908701" y="119983"/>
                      </a:lnTo>
                      <a:lnTo>
                        <a:pt x="958834" y="130256"/>
                      </a:lnTo>
                      <a:lnTo>
                        <a:pt x="1006840" y="143545"/>
                      </a:lnTo>
                      <a:lnTo>
                        <a:pt x="1037029" y="117634"/>
                      </a:lnTo>
                      <a:lnTo>
                        <a:pt x="1072990" y="94953"/>
                      </a:lnTo>
                      <a:lnTo>
                        <a:pt x="1113921" y="75634"/>
                      </a:lnTo>
                      <a:lnTo>
                        <a:pt x="1159022" y="59810"/>
                      </a:lnTo>
                      <a:lnTo>
                        <a:pt x="1207494" y="47613"/>
                      </a:lnTo>
                      <a:lnTo>
                        <a:pt x="1258535" y="39176"/>
                      </a:lnTo>
                      <a:lnTo>
                        <a:pt x="1311345" y="34629"/>
                      </a:lnTo>
                      <a:lnTo>
                        <a:pt x="1365124" y="34107"/>
                      </a:lnTo>
                      <a:lnTo>
                        <a:pt x="1419071" y="37741"/>
                      </a:lnTo>
                      <a:lnTo>
                        <a:pt x="1472387" y="45664"/>
                      </a:lnTo>
                      <a:lnTo>
                        <a:pt x="1524270" y="58007"/>
                      </a:lnTo>
                      <a:lnTo>
                        <a:pt x="1571093" y="73878"/>
                      </a:lnTo>
                      <a:lnTo>
                        <a:pt x="1613192" y="93226"/>
                      </a:lnTo>
                      <a:lnTo>
                        <a:pt x="1642836" y="67255"/>
                      </a:lnTo>
                      <a:lnTo>
                        <a:pt x="1679506" y="45173"/>
                      </a:lnTo>
                      <a:lnTo>
                        <a:pt x="1722015" y="27192"/>
                      </a:lnTo>
                      <a:lnTo>
                        <a:pt x="1769176" y="13526"/>
                      </a:lnTo>
                      <a:lnTo>
                        <a:pt x="1819804" y="4391"/>
                      </a:lnTo>
                      <a:lnTo>
                        <a:pt x="1872711" y="0"/>
                      </a:lnTo>
                      <a:lnTo>
                        <a:pt x="1926712" y="566"/>
                      </a:lnTo>
                      <a:lnTo>
                        <a:pt x="1980621" y="6304"/>
                      </a:lnTo>
                      <a:lnTo>
                        <a:pt x="2033250" y="17429"/>
                      </a:lnTo>
                      <a:lnTo>
                        <a:pt x="2093047" y="38427"/>
                      </a:lnTo>
                      <a:lnTo>
                        <a:pt x="2142489" y="66183"/>
                      </a:lnTo>
                      <a:lnTo>
                        <a:pt x="2182518" y="44570"/>
                      </a:lnTo>
                      <a:lnTo>
                        <a:pt x="2227264" y="27156"/>
                      </a:lnTo>
                      <a:lnTo>
                        <a:pt x="2275715" y="13986"/>
                      </a:lnTo>
                      <a:lnTo>
                        <a:pt x="2326859" y="5105"/>
                      </a:lnTo>
                      <a:lnTo>
                        <a:pt x="2379686" y="557"/>
                      </a:lnTo>
                      <a:lnTo>
                        <a:pt x="2433183" y="387"/>
                      </a:lnTo>
                      <a:lnTo>
                        <a:pt x="2486341" y="4641"/>
                      </a:lnTo>
                      <a:lnTo>
                        <a:pt x="2538148" y="13362"/>
                      </a:lnTo>
                      <a:lnTo>
                        <a:pt x="2587592" y="26597"/>
                      </a:lnTo>
                      <a:lnTo>
                        <a:pt x="2633662" y="44389"/>
                      </a:lnTo>
                      <a:lnTo>
                        <a:pt x="2676059" y="67392"/>
                      </a:lnTo>
                      <a:lnTo>
                        <a:pt x="2710243" y="93774"/>
                      </a:lnTo>
                      <a:lnTo>
                        <a:pt x="2735546" y="122909"/>
                      </a:lnTo>
                      <a:lnTo>
                        <a:pt x="2751300" y="154176"/>
                      </a:lnTo>
                      <a:lnTo>
                        <a:pt x="2809870" y="165599"/>
                      </a:lnTo>
                      <a:lnTo>
                        <a:pt x="2862871" y="181517"/>
                      </a:lnTo>
                      <a:lnTo>
                        <a:pt x="2909749" y="201409"/>
                      </a:lnTo>
                      <a:lnTo>
                        <a:pt x="2949950" y="224751"/>
                      </a:lnTo>
                      <a:lnTo>
                        <a:pt x="2982921" y="251022"/>
                      </a:lnTo>
                      <a:lnTo>
                        <a:pt x="3008109" y="279698"/>
                      </a:lnTo>
                      <a:lnTo>
                        <a:pt x="3032926" y="342175"/>
                      </a:lnTo>
                      <a:lnTo>
                        <a:pt x="3031447" y="374932"/>
                      </a:lnTo>
                      <a:lnTo>
                        <a:pt x="3016250" y="414915"/>
                      </a:lnTo>
                      <a:lnTo>
                        <a:pt x="3002448" y="435166"/>
                      </a:lnTo>
                      <a:lnTo>
                        <a:pt x="3039107" y="464832"/>
                      </a:lnTo>
                      <a:lnTo>
                        <a:pt x="3067392" y="496132"/>
                      </a:lnTo>
                      <a:lnTo>
                        <a:pt x="3087408" y="528630"/>
                      </a:lnTo>
                      <a:lnTo>
                        <a:pt x="3099261" y="561886"/>
                      </a:lnTo>
                      <a:lnTo>
                        <a:pt x="3103059" y="595464"/>
                      </a:lnTo>
                      <a:lnTo>
                        <a:pt x="3098907" y="628925"/>
                      </a:lnTo>
                      <a:lnTo>
                        <a:pt x="3067183" y="693744"/>
                      </a:lnTo>
                      <a:lnTo>
                        <a:pt x="3039823" y="724227"/>
                      </a:lnTo>
                      <a:lnTo>
                        <a:pt x="3004940" y="752841"/>
                      </a:lnTo>
                      <a:lnTo>
                        <a:pt x="2962640" y="779148"/>
                      </a:lnTo>
                      <a:lnTo>
                        <a:pt x="2913031" y="802712"/>
                      </a:lnTo>
                      <a:lnTo>
                        <a:pt x="2871884" y="818006"/>
                      </a:lnTo>
                      <a:lnTo>
                        <a:pt x="2828218" y="830896"/>
                      </a:lnTo>
                      <a:lnTo>
                        <a:pt x="2782397" y="841299"/>
                      </a:lnTo>
                      <a:lnTo>
                        <a:pt x="2734783" y="849131"/>
                      </a:lnTo>
                      <a:lnTo>
                        <a:pt x="2685739" y="854312"/>
                      </a:lnTo>
                      <a:lnTo>
                        <a:pt x="2680746" y="887342"/>
                      </a:lnTo>
                      <a:lnTo>
                        <a:pt x="2645758" y="948430"/>
                      </a:lnTo>
                      <a:lnTo>
                        <a:pt x="2617057" y="975802"/>
                      </a:lnTo>
                      <a:lnTo>
                        <a:pt x="2581747" y="1000602"/>
                      </a:lnTo>
                      <a:lnTo>
                        <a:pt x="2540475" y="1022486"/>
                      </a:lnTo>
                      <a:lnTo>
                        <a:pt x="2493889" y="1041112"/>
                      </a:lnTo>
                      <a:lnTo>
                        <a:pt x="2442636" y="1056136"/>
                      </a:lnTo>
                      <a:lnTo>
                        <a:pt x="2387364" y="1067215"/>
                      </a:lnTo>
                      <a:lnTo>
                        <a:pt x="2328718" y="1074006"/>
                      </a:lnTo>
                      <a:lnTo>
                        <a:pt x="2267348" y="1076166"/>
                      </a:lnTo>
                      <a:lnTo>
                        <a:pt x="2210349" y="1073798"/>
                      </a:lnTo>
                      <a:lnTo>
                        <a:pt x="2154751" y="1067274"/>
                      </a:lnTo>
                      <a:lnTo>
                        <a:pt x="2101332" y="1056713"/>
                      </a:lnTo>
                      <a:lnTo>
                        <a:pt x="2050869" y="1042239"/>
                      </a:lnTo>
                      <a:lnTo>
                        <a:pt x="2031377" y="1070969"/>
                      </a:lnTo>
                      <a:lnTo>
                        <a:pt x="1976490" y="1122376"/>
                      </a:lnTo>
                      <a:lnTo>
                        <a:pt x="1942001" y="1144790"/>
                      </a:lnTo>
                      <a:lnTo>
                        <a:pt x="1903420" y="1164836"/>
                      </a:lnTo>
                      <a:lnTo>
                        <a:pt x="1861199" y="1182384"/>
                      </a:lnTo>
                      <a:lnTo>
                        <a:pt x="1815793" y="1197301"/>
                      </a:lnTo>
                      <a:lnTo>
                        <a:pt x="1767653" y="1209456"/>
                      </a:lnTo>
                      <a:lnTo>
                        <a:pt x="1717234" y="1218720"/>
                      </a:lnTo>
                      <a:lnTo>
                        <a:pt x="1664989" y="1224959"/>
                      </a:lnTo>
                      <a:lnTo>
                        <a:pt x="1611371" y="1228044"/>
                      </a:lnTo>
                      <a:lnTo>
                        <a:pt x="1556833" y="1227843"/>
                      </a:lnTo>
                      <a:lnTo>
                        <a:pt x="1501828" y="1224225"/>
                      </a:lnTo>
                      <a:lnTo>
                        <a:pt x="1446810" y="1217058"/>
                      </a:lnTo>
                      <a:lnTo>
                        <a:pt x="1394439" y="1206669"/>
                      </a:lnTo>
                      <a:lnTo>
                        <a:pt x="1344940" y="1193192"/>
                      </a:lnTo>
                      <a:lnTo>
                        <a:pt x="1298751" y="1176802"/>
                      </a:lnTo>
                      <a:lnTo>
                        <a:pt x="1256314" y="1157675"/>
                      </a:lnTo>
                      <a:lnTo>
                        <a:pt x="1218065" y="1135988"/>
                      </a:lnTo>
                      <a:lnTo>
                        <a:pt x="1184446" y="1111916"/>
                      </a:lnTo>
                      <a:lnTo>
                        <a:pt x="1134433" y="1126379"/>
                      </a:lnTo>
                      <a:lnTo>
                        <a:pt x="1082971" y="1137819"/>
                      </a:lnTo>
                      <a:lnTo>
                        <a:pt x="1030442" y="1146287"/>
                      </a:lnTo>
                      <a:lnTo>
                        <a:pt x="977229" y="1151837"/>
                      </a:lnTo>
                      <a:lnTo>
                        <a:pt x="923713" y="1154518"/>
                      </a:lnTo>
                      <a:lnTo>
                        <a:pt x="870276" y="1154383"/>
                      </a:lnTo>
                      <a:lnTo>
                        <a:pt x="817300" y="1151482"/>
                      </a:lnTo>
                      <a:lnTo>
                        <a:pt x="765168" y="1145868"/>
                      </a:lnTo>
                      <a:lnTo>
                        <a:pt x="714262" y="1137592"/>
                      </a:lnTo>
                      <a:lnTo>
                        <a:pt x="664963" y="1126705"/>
                      </a:lnTo>
                      <a:lnTo>
                        <a:pt x="617654" y="1113260"/>
                      </a:lnTo>
                      <a:lnTo>
                        <a:pt x="572717" y="1097306"/>
                      </a:lnTo>
                      <a:lnTo>
                        <a:pt x="530534" y="1078897"/>
                      </a:lnTo>
                      <a:lnTo>
                        <a:pt x="491487" y="1058083"/>
                      </a:lnTo>
                      <a:lnTo>
                        <a:pt x="455957" y="1034916"/>
                      </a:lnTo>
                      <a:lnTo>
                        <a:pt x="424328" y="1009448"/>
                      </a:lnTo>
                      <a:lnTo>
                        <a:pt x="418473" y="1004050"/>
                      </a:lnTo>
                      <a:lnTo>
                        <a:pt x="362038" y="1004883"/>
                      </a:lnTo>
                      <a:lnTo>
                        <a:pt x="307779" y="1000439"/>
                      </a:lnTo>
                      <a:lnTo>
                        <a:pt x="256679" y="991135"/>
                      </a:lnTo>
                      <a:lnTo>
                        <a:pt x="209718" y="977386"/>
                      </a:lnTo>
                      <a:lnTo>
                        <a:pt x="167876" y="959611"/>
                      </a:lnTo>
                      <a:lnTo>
                        <a:pt x="132133" y="938224"/>
                      </a:lnTo>
                      <a:lnTo>
                        <a:pt x="82869" y="886283"/>
                      </a:lnTo>
                      <a:lnTo>
                        <a:pt x="70790" y="819867"/>
                      </a:lnTo>
                      <a:lnTo>
                        <a:pt x="84837" y="784384"/>
                      </a:lnTo>
                      <a:lnTo>
                        <a:pt x="112696" y="751345"/>
                      </a:lnTo>
                      <a:lnTo>
                        <a:pt x="153615" y="721978"/>
                      </a:lnTo>
                      <a:lnTo>
                        <a:pt x="102599" y="701802"/>
                      </a:lnTo>
                      <a:lnTo>
                        <a:pt x="61281" y="677272"/>
                      </a:lnTo>
                      <a:lnTo>
                        <a:pt x="30110" y="649317"/>
                      </a:lnTo>
                      <a:lnTo>
                        <a:pt x="9533" y="618867"/>
                      </a:lnTo>
                      <a:lnTo>
                        <a:pt x="0" y="586853"/>
                      </a:lnTo>
                      <a:lnTo>
                        <a:pt x="1957" y="554205"/>
                      </a:lnTo>
                      <a:lnTo>
                        <a:pt x="42139" y="490723"/>
                      </a:lnTo>
                      <a:lnTo>
                        <a:pt x="76582" y="464807"/>
                      </a:lnTo>
                      <a:lnTo>
                        <a:pt x="118807" y="443124"/>
                      </a:lnTo>
                      <a:lnTo>
                        <a:pt x="167515" y="426128"/>
                      </a:lnTo>
                      <a:lnTo>
                        <a:pt x="221407" y="414273"/>
                      </a:lnTo>
                      <a:lnTo>
                        <a:pt x="279183" y="408011"/>
                      </a:lnTo>
                      <a:lnTo>
                        <a:pt x="281794" y="404186"/>
                      </a:lnTo>
                      <a:close/>
                    </a:path>
                    <a:path w="3103245" h="1296670">
                      <a:moveTo>
                        <a:pt x="1060907" y="1163116"/>
                      </a:moveTo>
                      <a:lnTo>
                        <a:pt x="1058226" y="1176395"/>
                      </a:lnTo>
                      <a:lnTo>
                        <a:pt x="1050914" y="1187239"/>
                      </a:lnTo>
                      <a:lnTo>
                        <a:pt x="1040071" y="1194550"/>
                      </a:lnTo>
                      <a:lnTo>
                        <a:pt x="1026792" y="1197231"/>
                      </a:lnTo>
                      <a:lnTo>
                        <a:pt x="1013513" y="1194550"/>
                      </a:lnTo>
                      <a:lnTo>
                        <a:pt x="1002669" y="1187239"/>
                      </a:lnTo>
                      <a:lnTo>
                        <a:pt x="995358" y="1176395"/>
                      </a:lnTo>
                      <a:lnTo>
                        <a:pt x="992677" y="1163116"/>
                      </a:lnTo>
                      <a:lnTo>
                        <a:pt x="995358" y="1149837"/>
                      </a:lnTo>
                      <a:lnTo>
                        <a:pt x="1002669" y="1138993"/>
                      </a:lnTo>
                      <a:lnTo>
                        <a:pt x="1013513" y="1131682"/>
                      </a:lnTo>
                      <a:lnTo>
                        <a:pt x="1026792" y="1129001"/>
                      </a:lnTo>
                      <a:lnTo>
                        <a:pt x="1040071" y="1131682"/>
                      </a:lnTo>
                      <a:lnTo>
                        <a:pt x="1050914" y="1138993"/>
                      </a:lnTo>
                      <a:lnTo>
                        <a:pt x="1058226" y="1149837"/>
                      </a:lnTo>
                      <a:lnTo>
                        <a:pt x="1060907" y="1163116"/>
                      </a:lnTo>
                      <a:close/>
                    </a:path>
                    <a:path w="3103245" h="1296670">
                      <a:moveTo>
                        <a:pt x="1103899" y="1153757"/>
                      </a:moveTo>
                      <a:lnTo>
                        <a:pt x="1098537" y="1180315"/>
                      </a:lnTo>
                      <a:lnTo>
                        <a:pt x="1083915" y="1202002"/>
                      </a:lnTo>
                      <a:lnTo>
                        <a:pt x="1062227" y="1216624"/>
                      </a:lnTo>
                      <a:lnTo>
                        <a:pt x="1035670" y="1221986"/>
                      </a:lnTo>
                      <a:lnTo>
                        <a:pt x="1009112" y="1216624"/>
                      </a:lnTo>
                      <a:lnTo>
                        <a:pt x="987424" y="1202002"/>
                      </a:lnTo>
                      <a:lnTo>
                        <a:pt x="972802" y="1180315"/>
                      </a:lnTo>
                      <a:lnTo>
                        <a:pt x="967440" y="1153757"/>
                      </a:lnTo>
                      <a:lnTo>
                        <a:pt x="972802" y="1127199"/>
                      </a:lnTo>
                      <a:lnTo>
                        <a:pt x="987424" y="1105511"/>
                      </a:lnTo>
                      <a:lnTo>
                        <a:pt x="1009112" y="1090889"/>
                      </a:lnTo>
                      <a:lnTo>
                        <a:pt x="1035670" y="1085527"/>
                      </a:lnTo>
                      <a:lnTo>
                        <a:pt x="1062227" y="1090889"/>
                      </a:lnTo>
                      <a:lnTo>
                        <a:pt x="1083915" y="1105511"/>
                      </a:lnTo>
                      <a:lnTo>
                        <a:pt x="1098537" y="1127199"/>
                      </a:lnTo>
                      <a:lnTo>
                        <a:pt x="1103899" y="1153757"/>
                      </a:lnTo>
                      <a:close/>
                    </a:path>
                    <a:path w="3103245" h="1296670">
                      <a:moveTo>
                        <a:pt x="1099933" y="1193899"/>
                      </a:moveTo>
                      <a:lnTo>
                        <a:pt x="1091890" y="1233737"/>
                      </a:lnTo>
                      <a:lnTo>
                        <a:pt x="1069956" y="1266269"/>
                      </a:lnTo>
                      <a:lnTo>
                        <a:pt x="1037424" y="1288203"/>
                      </a:lnTo>
                      <a:lnTo>
                        <a:pt x="997585" y="1296246"/>
                      </a:lnTo>
                      <a:lnTo>
                        <a:pt x="957747" y="1288203"/>
                      </a:lnTo>
                      <a:lnTo>
                        <a:pt x="925215" y="1266269"/>
                      </a:lnTo>
                      <a:lnTo>
                        <a:pt x="903281" y="1233737"/>
                      </a:lnTo>
                      <a:lnTo>
                        <a:pt x="895238" y="1193899"/>
                      </a:lnTo>
                      <a:lnTo>
                        <a:pt x="903281" y="1154061"/>
                      </a:lnTo>
                      <a:lnTo>
                        <a:pt x="925215" y="1121528"/>
                      </a:lnTo>
                      <a:lnTo>
                        <a:pt x="957747" y="1099594"/>
                      </a:lnTo>
                      <a:lnTo>
                        <a:pt x="997585" y="1091551"/>
                      </a:lnTo>
                      <a:lnTo>
                        <a:pt x="1037424" y="1099594"/>
                      </a:lnTo>
                      <a:lnTo>
                        <a:pt x="1069956" y="1121528"/>
                      </a:lnTo>
                      <a:lnTo>
                        <a:pt x="1091890" y="1154061"/>
                      </a:lnTo>
                      <a:lnTo>
                        <a:pt x="1099933" y="1193899"/>
                      </a:lnTo>
                      <a:close/>
                    </a:path>
                    <a:path w="3103245" h="1296670">
                      <a:moveTo>
                        <a:pt x="338691" y="739854"/>
                      </a:moveTo>
                      <a:lnTo>
                        <a:pt x="291254" y="739894"/>
                      </a:lnTo>
                      <a:lnTo>
                        <a:pt x="244617" y="736065"/>
                      </a:lnTo>
                      <a:lnTo>
                        <a:pt x="199580" y="728465"/>
                      </a:lnTo>
                      <a:lnTo>
                        <a:pt x="156940" y="717195"/>
                      </a:lnTo>
                    </a:path>
                    <a:path w="3103245" h="1296670">
                      <a:moveTo>
                        <a:pt x="499053" y="987816"/>
                      </a:moveTo>
                      <a:lnTo>
                        <a:pt x="479704" y="991579"/>
                      </a:lnTo>
                      <a:lnTo>
                        <a:pt x="459957" y="994646"/>
                      </a:lnTo>
                      <a:lnTo>
                        <a:pt x="439879" y="997010"/>
                      </a:lnTo>
                      <a:lnTo>
                        <a:pt x="419533" y="998661"/>
                      </a:lnTo>
                    </a:path>
                    <a:path w="3103245" h="1296670">
                      <a:moveTo>
                        <a:pt x="1184269" y="1106965"/>
                      </a:moveTo>
                      <a:lnTo>
                        <a:pt x="1170470" y="1095130"/>
                      </a:lnTo>
                      <a:lnTo>
                        <a:pt x="1157867" y="1082923"/>
                      </a:lnTo>
                      <a:lnTo>
                        <a:pt x="1146487" y="1070370"/>
                      </a:lnTo>
                      <a:lnTo>
                        <a:pt x="1136355" y="1057497"/>
                      </a:lnTo>
                    </a:path>
                    <a:path w="3103245" h="1296670">
                      <a:moveTo>
                        <a:pt x="2070313" y="983609"/>
                      </a:moveTo>
                      <a:lnTo>
                        <a:pt x="2067525" y="997369"/>
                      </a:lnTo>
                      <a:lnTo>
                        <a:pt x="2063400" y="1011022"/>
                      </a:lnTo>
                      <a:lnTo>
                        <a:pt x="2057948" y="1024537"/>
                      </a:lnTo>
                      <a:lnTo>
                        <a:pt x="2051180" y="1037888"/>
                      </a:lnTo>
                    </a:path>
                  </a:pathLst>
                </a:custGeom>
                <a:ln w="15875">
                  <a:solidFill>
                    <a:srgbClr val="AB620E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40" name="object 6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4358424" y="2362563"/>
                  <a:ext cx="244374" cy="213982"/>
                </a:xfrm>
                <a:prstGeom prst="rect">
                  <a:avLst/>
                </a:prstGeom>
              </p:spPr>
            </p:pic>
            <p:sp>
              <p:nvSpPr>
                <p:cNvPr id="41" name="object 7"/>
                <p:cNvSpPr/>
                <p:nvPr/>
              </p:nvSpPr>
              <p:spPr>
                <a:xfrm>
                  <a:off x="2192643" y="1784467"/>
                  <a:ext cx="2719705" cy="446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704" h="446405">
                      <a:moveTo>
                        <a:pt x="2719180" y="369969"/>
                      </a:moveTo>
                      <a:lnTo>
                        <a:pt x="2699456" y="391329"/>
                      </a:lnTo>
                      <a:lnTo>
                        <a:pt x="2675394" y="411254"/>
                      </a:lnTo>
                      <a:lnTo>
                        <a:pt x="2647255" y="429554"/>
                      </a:lnTo>
                      <a:lnTo>
                        <a:pt x="2615301" y="446038"/>
                      </a:lnTo>
                    </a:path>
                    <a:path w="2719704" h="446405">
                      <a:moveTo>
                        <a:pt x="2469920" y="87720"/>
                      </a:moveTo>
                      <a:lnTo>
                        <a:pt x="2472496" y="96640"/>
                      </a:lnTo>
                      <a:lnTo>
                        <a:pt x="2474270" y="105612"/>
                      </a:lnTo>
                      <a:lnTo>
                        <a:pt x="2475240" y="114619"/>
                      </a:lnTo>
                      <a:lnTo>
                        <a:pt x="2475404" y="123645"/>
                      </a:lnTo>
                    </a:path>
                    <a:path w="2719704" h="446405">
                      <a:moveTo>
                        <a:pt x="1806517" y="45815"/>
                      </a:moveTo>
                      <a:lnTo>
                        <a:pt x="1817482" y="33606"/>
                      </a:lnTo>
                      <a:lnTo>
                        <a:pt x="1830041" y="21871"/>
                      </a:lnTo>
                      <a:lnTo>
                        <a:pt x="1844142" y="10653"/>
                      </a:lnTo>
                      <a:lnTo>
                        <a:pt x="1859732" y="0"/>
                      </a:lnTo>
                    </a:path>
                    <a:path w="2719704" h="446405">
                      <a:moveTo>
                        <a:pt x="1308785" y="67649"/>
                      </a:moveTo>
                      <a:lnTo>
                        <a:pt x="1313511" y="57461"/>
                      </a:lnTo>
                      <a:lnTo>
                        <a:pt x="1319395" y="47460"/>
                      </a:lnTo>
                      <a:lnTo>
                        <a:pt x="1326417" y="37676"/>
                      </a:lnTo>
                      <a:lnTo>
                        <a:pt x="1334560" y="28136"/>
                      </a:lnTo>
                    </a:path>
                    <a:path w="2719704" h="446405">
                      <a:moveTo>
                        <a:pt x="724667" y="81068"/>
                      </a:moveTo>
                      <a:lnTo>
                        <a:pt x="749570" y="89493"/>
                      </a:lnTo>
                      <a:lnTo>
                        <a:pt x="773458" y="98708"/>
                      </a:lnTo>
                      <a:lnTo>
                        <a:pt x="796267" y="108686"/>
                      </a:lnTo>
                      <a:lnTo>
                        <a:pt x="817932" y="119402"/>
                      </a:lnTo>
                    </a:path>
                    <a:path w="2719704" h="446405">
                      <a:moveTo>
                        <a:pt x="16276" y="382336"/>
                      </a:moveTo>
                      <a:lnTo>
                        <a:pt x="11100" y="372389"/>
                      </a:lnTo>
                      <a:lnTo>
                        <a:pt x="6658" y="362343"/>
                      </a:lnTo>
                      <a:lnTo>
                        <a:pt x="2957" y="352211"/>
                      </a:lnTo>
                      <a:lnTo>
                        <a:pt x="0" y="342004"/>
                      </a:lnTo>
                    </a:path>
                  </a:pathLst>
                </a:custGeom>
                <a:ln w="15875">
                  <a:solidFill>
                    <a:srgbClr val="AB620E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31" name="object 9"/>
              <p:cNvSpPr txBox="1"/>
              <p:nvPr/>
            </p:nvSpPr>
            <p:spPr>
              <a:xfrm>
                <a:off x="9608898" y="2120900"/>
                <a:ext cx="79438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spc="215" dirty="0">
                    <a:latin typeface="Cambria Math"/>
                    <a:cs typeface="Cambria Math"/>
                  </a:rPr>
                  <a:t>0</a:t>
                </a:r>
                <a:r>
                  <a:rPr sz="2400" spc="145" dirty="0">
                    <a:latin typeface="Cambria Math"/>
                    <a:cs typeface="Cambria Math"/>
                  </a:rPr>
                  <a:t> </a:t>
                </a:r>
                <a:r>
                  <a:rPr sz="2400" dirty="0">
                    <a:latin typeface="Cambria Math"/>
                    <a:cs typeface="Cambria Math"/>
                  </a:rPr>
                  <a:t>=</a:t>
                </a:r>
                <a:r>
                  <a:rPr sz="2400" spc="90" dirty="0">
                    <a:latin typeface="Cambria Math"/>
                    <a:cs typeface="Cambria Math"/>
                  </a:rPr>
                  <a:t> </a:t>
                </a:r>
                <a:r>
                  <a:rPr sz="2400" dirty="0">
                    <a:latin typeface="Cambria Math"/>
                    <a:cs typeface="Cambria Math"/>
                  </a:rPr>
                  <a:t>𝑘</a:t>
                </a:r>
                <a:endParaRPr sz="2400">
                  <a:latin typeface="Cambria Math"/>
                  <a:cs typeface="Cambria Math"/>
                </a:endParaRPr>
              </a:p>
            </p:txBody>
          </p:sp>
          <p:grpSp>
            <p:nvGrpSpPr>
              <p:cNvPr id="32" name="object 11"/>
              <p:cNvGrpSpPr/>
              <p:nvPr/>
            </p:nvGrpSpPr>
            <p:grpSpPr>
              <a:xfrm>
                <a:off x="5448721" y="1873371"/>
                <a:ext cx="699135" cy="917575"/>
                <a:chOff x="5448721" y="1873371"/>
                <a:chExt cx="699135" cy="917575"/>
              </a:xfrm>
            </p:grpSpPr>
            <p:sp>
              <p:nvSpPr>
                <p:cNvPr id="37" name="object 12"/>
                <p:cNvSpPr/>
                <p:nvPr/>
              </p:nvSpPr>
              <p:spPr>
                <a:xfrm>
                  <a:off x="5456659" y="1881309"/>
                  <a:ext cx="683260" cy="9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260" h="901700">
                      <a:moveTo>
                        <a:pt x="341621" y="0"/>
                      </a:moveTo>
                      <a:lnTo>
                        <a:pt x="341621" y="225348"/>
                      </a:lnTo>
                      <a:lnTo>
                        <a:pt x="0" y="225348"/>
                      </a:lnTo>
                      <a:lnTo>
                        <a:pt x="0" y="676046"/>
                      </a:lnTo>
                      <a:lnTo>
                        <a:pt x="341621" y="676046"/>
                      </a:lnTo>
                      <a:lnTo>
                        <a:pt x="341621" y="901395"/>
                      </a:lnTo>
                      <a:lnTo>
                        <a:pt x="683242" y="450697"/>
                      </a:lnTo>
                      <a:lnTo>
                        <a:pt x="341621" y="0"/>
                      </a:lnTo>
                      <a:close/>
                    </a:path>
                  </a:pathLst>
                </a:custGeom>
                <a:solidFill>
                  <a:srgbClr val="F7CE9D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" name="object 13"/>
                <p:cNvSpPr/>
                <p:nvPr/>
              </p:nvSpPr>
              <p:spPr>
                <a:xfrm>
                  <a:off x="5456659" y="1881309"/>
                  <a:ext cx="683260" cy="9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260" h="901700">
                      <a:moveTo>
                        <a:pt x="0" y="225348"/>
                      </a:moveTo>
                      <a:lnTo>
                        <a:pt x="341621" y="225348"/>
                      </a:lnTo>
                      <a:lnTo>
                        <a:pt x="341621" y="0"/>
                      </a:lnTo>
                      <a:lnTo>
                        <a:pt x="683243" y="450697"/>
                      </a:lnTo>
                      <a:lnTo>
                        <a:pt x="341621" y="901395"/>
                      </a:lnTo>
                      <a:lnTo>
                        <a:pt x="341621" y="676046"/>
                      </a:lnTo>
                      <a:lnTo>
                        <a:pt x="0" y="676046"/>
                      </a:lnTo>
                      <a:lnTo>
                        <a:pt x="0" y="225348"/>
                      </a:lnTo>
                      <a:close/>
                    </a:path>
                  </a:pathLst>
                </a:custGeom>
                <a:ln w="15875">
                  <a:solidFill>
                    <a:srgbClr val="AB620E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33" name="object 14"/>
              <p:cNvSpPr txBox="1"/>
              <p:nvPr/>
            </p:nvSpPr>
            <p:spPr>
              <a:xfrm>
                <a:off x="6738773" y="2120900"/>
                <a:ext cx="118300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spc="-40" dirty="0">
                    <a:latin typeface="Franklin Gothic Medium"/>
                    <a:cs typeface="Franklin Gothic Medium"/>
                  </a:rPr>
                  <a:t>Outcome</a:t>
                </a:r>
                <a:endParaRPr sz="2400">
                  <a:latin typeface="Franklin Gothic Medium"/>
                  <a:cs typeface="Franklin Gothic Medium"/>
                </a:endParaRPr>
              </a:p>
            </p:txBody>
          </p:sp>
          <p:grpSp>
            <p:nvGrpSpPr>
              <p:cNvPr id="34" name="object 15"/>
              <p:cNvGrpSpPr/>
              <p:nvPr/>
            </p:nvGrpSpPr>
            <p:grpSpPr>
              <a:xfrm>
                <a:off x="8512395" y="1873371"/>
                <a:ext cx="699135" cy="917575"/>
                <a:chOff x="8512395" y="1873371"/>
                <a:chExt cx="699135" cy="917575"/>
              </a:xfrm>
            </p:grpSpPr>
            <p:sp>
              <p:nvSpPr>
                <p:cNvPr id="35" name="object 16"/>
                <p:cNvSpPr/>
                <p:nvPr/>
              </p:nvSpPr>
              <p:spPr>
                <a:xfrm>
                  <a:off x="8520333" y="1881309"/>
                  <a:ext cx="683260" cy="9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259" h="901700">
                      <a:moveTo>
                        <a:pt x="341622" y="0"/>
                      </a:moveTo>
                      <a:lnTo>
                        <a:pt x="341622" y="225348"/>
                      </a:lnTo>
                      <a:lnTo>
                        <a:pt x="0" y="225348"/>
                      </a:lnTo>
                      <a:lnTo>
                        <a:pt x="0" y="676046"/>
                      </a:lnTo>
                      <a:lnTo>
                        <a:pt x="341622" y="676046"/>
                      </a:lnTo>
                      <a:lnTo>
                        <a:pt x="341622" y="901395"/>
                      </a:lnTo>
                      <a:lnTo>
                        <a:pt x="683243" y="450697"/>
                      </a:lnTo>
                      <a:lnTo>
                        <a:pt x="341622" y="0"/>
                      </a:lnTo>
                      <a:close/>
                    </a:path>
                  </a:pathLst>
                </a:custGeom>
                <a:solidFill>
                  <a:srgbClr val="F7CE9D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" name="object 17"/>
                <p:cNvSpPr/>
                <p:nvPr/>
              </p:nvSpPr>
              <p:spPr>
                <a:xfrm>
                  <a:off x="8520333" y="1881309"/>
                  <a:ext cx="683260" cy="9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259" h="901700">
                      <a:moveTo>
                        <a:pt x="0" y="225348"/>
                      </a:moveTo>
                      <a:lnTo>
                        <a:pt x="341621" y="225348"/>
                      </a:lnTo>
                      <a:lnTo>
                        <a:pt x="341621" y="0"/>
                      </a:lnTo>
                      <a:lnTo>
                        <a:pt x="683243" y="450697"/>
                      </a:lnTo>
                      <a:lnTo>
                        <a:pt x="341621" y="901395"/>
                      </a:lnTo>
                      <a:lnTo>
                        <a:pt x="341621" y="676046"/>
                      </a:lnTo>
                      <a:lnTo>
                        <a:pt x="0" y="676046"/>
                      </a:lnTo>
                      <a:lnTo>
                        <a:pt x="0" y="225348"/>
                      </a:lnTo>
                      <a:close/>
                    </a:path>
                  </a:pathLst>
                </a:custGeom>
                <a:ln w="15875">
                  <a:solidFill>
                    <a:srgbClr val="AB620E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sp>
        <p:nvSpPr>
          <p:cNvPr id="42" name="object 3"/>
          <p:cNvSpPr txBox="1"/>
          <p:nvPr/>
        </p:nvSpPr>
        <p:spPr>
          <a:xfrm>
            <a:off x="443501" y="4228038"/>
            <a:ext cx="786175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90" dirty="0">
                <a:latin typeface="Franklin Gothic Medium"/>
                <a:cs typeface="Franklin Gothic Medium"/>
              </a:rPr>
              <a:t>A</a:t>
            </a:r>
            <a:r>
              <a:rPr sz="2800" dirty="0">
                <a:latin typeface="Franklin Gothic Medium"/>
                <a:cs typeface="Franklin Gothic Medium"/>
              </a:rPr>
              <a:t> </a:t>
            </a:r>
            <a:r>
              <a:rPr sz="2800" spc="-40" dirty="0">
                <a:solidFill>
                  <a:srgbClr val="AB620E"/>
                </a:solidFill>
                <a:latin typeface="Franklin Gothic Medium"/>
                <a:cs typeface="Franklin Gothic Medium"/>
              </a:rPr>
              <a:t>random</a:t>
            </a:r>
            <a:r>
              <a:rPr sz="2800" spc="-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800" spc="-2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variable</a:t>
            </a:r>
            <a:r>
              <a:rPr sz="2800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latin typeface="Franklin Gothic Medium"/>
                <a:cs typeface="Franklin Gothic Medium"/>
              </a:rPr>
              <a:t>is</a:t>
            </a:r>
            <a:r>
              <a:rPr sz="2800" spc="5" dirty="0">
                <a:latin typeface="Franklin Gothic Medium"/>
                <a:cs typeface="Franklin Gothic Medium"/>
              </a:rPr>
              <a:t> </a:t>
            </a:r>
            <a:r>
              <a:rPr sz="2800" spc="-35" dirty="0">
                <a:latin typeface="Franklin Gothic Medium"/>
                <a:cs typeface="Franklin Gothic Medium"/>
              </a:rPr>
              <a:t>a</a:t>
            </a:r>
            <a:r>
              <a:rPr sz="2800" spc="-10" dirty="0">
                <a:latin typeface="Franklin Gothic Medium"/>
                <a:cs typeface="Franklin Gothic Medium"/>
              </a:rPr>
              <a:t> </a:t>
            </a:r>
            <a:r>
              <a:rPr sz="2800" spc="-15" dirty="0">
                <a:latin typeface="Franklin Gothic Medium"/>
                <a:cs typeface="Franklin Gothic Medium"/>
              </a:rPr>
              <a:t>real-valued</a:t>
            </a:r>
            <a:r>
              <a:rPr sz="2800" dirty="0">
                <a:latin typeface="Franklin Gothic Medium"/>
                <a:cs typeface="Franklin Gothic Medium"/>
              </a:rPr>
              <a:t> </a:t>
            </a:r>
            <a:r>
              <a:rPr sz="2800" spc="-25" dirty="0">
                <a:latin typeface="Franklin Gothic Medium"/>
                <a:cs typeface="Franklin Gothic Medium"/>
              </a:rPr>
              <a:t>function</a:t>
            </a:r>
            <a:r>
              <a:rPr sz="2800" dirty="0">
                <a:latin typeface="Franklin Gothic Medium"/>
                <a:cs typeface="Franklin Gothic Medium"/>
              </a:rPr>
              <a:t> </a:t>
            </a:r>
            <a:r>
              <a:rPr sz="2800" spc="-20" dirty="0">
                <a:latin typeface="Franklin Gothic Medium"/>
                <a:cs typeface="Franklin Gothic Medium"/>
              </a:rPr>
              <a:t>defined</a:t>
            </a:r>
            <a:r>
              <a:rPr sz="2800" dirty="0">
                <a:latin typeface="Franklin Gothic Medium"/>
                <a:cs typeface="Franklin Gothic Medium"/>
              </a:rPr>
              <a:t> </a:t>
            </a:r>
            <a:endParaRPr lang="en-US" sz="2800" dirty="0" smtClean="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 smtClean="0">
                <a:latin typeface="Franklin Gothic Medium"/>
                <a:cs typeface="Franklin Gothic Medium"/>
              </a:rPr>
              <a:t>on</a:t>
            </a:r>
            <a:r>
              <a:rPr sz="2800" spc="-5" dirty="0" smtClean="0">
                <a:latin typeface="Franklin Gothic Medium"/>
                <a:cs typeface="Franklin Gothic Medium"/>
              </a:rPr>
              <a:t> </a:t>
            </a:r>
            <a:r>
              <a:rPr sz="2800" spc="-35" dirty="0">
                <a:latin typeface="Franklin Gothic Medium"/>
                <a:cs typeface="Franklin Gothic Medium"/>
              </a:rPr>
              <a:t>a</a:t>
            </a:r>
            <a:r>
              <a:rPr sz="2800" spc="-10" dirty="0">
                <a:latin typeface="Franklin Gothic Medium"/>
                <a:cs typeface="Franklin Gothic Medium"/>
              </a:rPr>
              <a:t> </a:t>
            </a:r>
            <a:r>
              <a:rPr sz="2800" spc="-40" dirty="0">
                <a:latin typeface="Franklin Gothic Medium"/>
                <a:cs typeface="Franklin Gothic Medium"/>
              </a:rPr>
              <a:t>sample</a:t>
            </a:r>
            <a:r>
              <a:rPr sz="2800" spc="10" dirty="0">
                <a:latin typeface="Franklin Gothic Medium"/>
                <a:cs typeface="Franklin Gothic Medium"/>
              </a:rPr>
              <a:t> </a:t>
            </a:r>
            <a:r>
              <a:rPr sz="2800" spc="-5" dirty="0">
                <a:latin typeface="Franklin Gothic Medium"/>
                <a:cs typeface="Franklin Gothic Medium"/>
              </a:rPr>
              <a:t>space.</a:t>
            </a:r>
            <a:endParaRPr sz="2800" dirty="0">
              <a:latin typeface="Franklin Gothic Medium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2960" y="2725200"/>
              <a:ext cx="5295600" cy="2055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600" y="2712600"/>
                <a:ext cx="5317560" cy="20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551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sp>
        <p:nvSpPr>
          <p:cNvPr id="794" name="Google Shape;794;p102"/>
          <p:cNvSpPr txBox="1">
            <a:spLocks noGrp="1"/>
          </p:cNvSpPr>
          <p:nvPr>
            <p:ph type="title" idx="4294967295"/>
          </p:nvPr>
        </p:nvSpPr>
        <p:spPr>
          <a:xfrm>
            <a:off x="0" y="2778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</a:rPr>
              <a:t>Random Variable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96" name="Google Shape;796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7" y="1514360"/>
            <a:ext cx="7820025" cy="48864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71640" y="4584960"/>
              <a:ext cx="4148280" cy="51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120" y="4573080"/>
                <a:ext cx="4171680" cy="5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>
            <a:spLocks noGrp="1"/>
          </p:cNvSpPr>
          <p:nvPr>
            <p:ph type="title" idx="4294967295"/>
          </p:nvPr>
        </p:nvSpPr>
        <p:spPr>
          <a:xfrm>
            <a:off x="0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37" name="Google Shape;337;p54"/>
          <p:cNvSpPr txBox="1"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/>
              <a:t>Vectors can represent an offset in 2D or 3D space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/>
              <a:t>Points are just vectors from the origin</a:t>
            </a:r>
            <a:endParaRPr dirty="0"/>
          </a:p>
          <a:p>
            <a:pPr marL="34290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 dirty="0"/>
          </a:p>
        </p:txBody>
      </p:sp>
      <p:sp>
        <p:nvSpPr>
          <p:cNvPr id="340" name="Google Shape;340;p54"/>
          <p:cNvSpPr txBox="1"/>
          <p:nvPr/>
        </p:nvSpPr>
        <p:spPr>
          <a:xfrm>
            <a:off x="4343400" y="2706032"/>
            <a:ext cx="403273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can also be treated as a 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endParaRPr lang="en-US"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121" y="3078191"/>
            <a:ext cx="2349159" cy="2043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60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8392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flip three fair coins. </a:t>
            </a:r>
            <a:r>
              <a:rPr lang="en-US" dirty="0" smtClean="0"/>
              <a:t>A random </a:t>
            </a:r>
            <a:r>
              <a:rPr lang="en-US" dirty="0"/>
              <a:t>variable </a:t>
            </a:r>
            <a:r>
              <a:rPr lang="en-US" i="1" dirty="0"/>
              <a:t>Y </a:t>
            </a:r>
            <a:r>
              <a:rPr lang="en-US" dirty="0" smtClean="0"/>
              <a:t>is the </a:t>
            </a:r>
            <a:r>
              <a:rPr lang="en-US" dirty="0"/>
              <a:t>total</a:t>
            </a:r>
          </a:p>
          <a:p>
            <a:pPr marL="0" indent="0"/>
            <a:r>
              <a:rPr lang="en-US" dirty="0" smtClean="0"/>
              <a:t>   number </a:t>
            </a:r>
            <a:r>
              <a:rPr lang="en-US" dirty="0"/>
              <a:t>of “heads” on the three </a:t>
            </a:r>
            <a:r>
              <a:rPr lang="en-US" dirty="0" smtClean="0"/>
              <a:t>coins</a:t>
            </a:r>
          </a:p>
          <a:p>
            <a:pPr lvl="1"/>
            <a:r>
              <a:rPr lang="fr-FR" i="1" dirty="0" smtClean="0"/>
              <a:t>P</a:t>
            </a:r>
            <a:r>
              <a:rPr lang="fr-FR" dirty="0" smtClean="0"/>
              <a:t>(</a:t>
            </a:r>
            <a:r>
              <a:rPr lang="fr-FR" i="1" dirty="0" smtClean="0"/>
              <a:t>Y </a:t>
            </a:r>
            <a:r>
              <a:rPr lang="fr-FR" dirty="0"/>
              <a:t>= </a:t>
            </a:r>
            <a:r>
              <a:rPr lang="fr-FR" dirty="0" smtClean="0"/>
              <a:t>0) </a:t>
            </a:r>
            <a:r>
              <a:rPr lang="fr-FR" dirty="0"/>
              <a:t>= </a:t>
            </a:r>
            <a:r>
              <a:rPr lang="fr-FR" dirty="0" smtClean="0"/>
              <a:t>1/8 (T</a:t>
            </a:r>
            <a:r>
              <a:rPr lang="fr-FR" dirty="0"/>
              <a:t>, T, T)</a:t>
            </a:r>
          </a:p>
          <a:p>
            <a:pPr lvl="1"/>
            <a:r>
              <a:rPr lang="en-IN" i="1" dirty="0" smtClean="0"/>
              <a:t>P</a:t>
            </a:r>
            <a:r>
              <a:rPr lang="en-IN" dirty="0" smtClean="0"/>
              <a:t>(</a:t>
            </a:r>
            <a:r>
              <a:rPr lang="en-IN" i="1" dirty="0" smtClean="0"/>
              <a:t>Y </a:t>
            </a:r>
            <a:r>
              <a:rPr lang="en-IN" dirty="0"/>
              <a:t>= </a:t>
            </a:r>
            <a:r>
              <a:rPr lang="en-IN" dirty="0" smtClean="0"/>
              <a:t>1) </a:t>
            </a:r>
            <a:r>
              <a:rPr lang="en-IN" dirty="0"/>
              <a:t>= </a:t>
            </a:r>
            <a:r>
              <a:rPr lang="en-IN" dirty="0" smtClean="0"/>
              <a:t>3/8 </a:t>
            </a:r>
            <a:r>
              <a:rPr lang="en-IN" dirty="0"/>
              <a:t>(H, T, T), (T, H, T), (T, T, H)</a:t>
            </a:r>
          </a:p>
          <a:p>
            <a:pPr lvl="1"/>
            <a:r>
              <a:rPr lang="pt-BR" i="1" dirty="0" smtClean="0"/>
              <a:t>P</a:t>
            </a:r>
            <a:r>
              <a:rPr lang="pt-BR" dirty="0" smtClean="0"/>
              <a:t>(</a:t>
            </a:r>
            <a:r>
              <a:rPr lang="pt-BR" i="1" dirty="0" smtClean="0"/>
              <a:t>Y </a:t>
            </a:r>
            <a:r>
              <a:rPr lang="pt-BR" dirty="0"/>
              <a:t>= </a:t>
            </a:r>
            <a:r>
              <a:rPr lang="pt-BR" dirty="0" smtClean="0"/>
              <a:t>2) </a:t>
            </a:r>
            <a:r>
              <a:rPr lang="pt-BR" dirty="0"/>
              <a:t>= </a:t>
            </a:r>
            <a:r>
              <a:rPr lang="pt-BR" dirty="0" smtClean="0"/>
              <a:t>3/8 </a:t>
            </a:r>
            <a:r>
              <a:rPr lang="pt-BR" dirty="0"/>
              <a:t>(H, H, T), (H, T, H), (T, H, H)</a:t>
            </a:r>
          </a:p>
          <a:p>
            <a:pPr lvl="1"/>
            <a:r>
              <a:rPr lang="pt-BR" i="1" dirty="0" smtClean="0"/>
              <a:t>P(Y </a:t>
            </a:r>
            <a:r>
              <a:rPr lang="pt-BR" dirty="0"/>
              <a:t>= </a:t>
            </a:r>
            <a:r>
              <a:rPr lang="pt-BR" dirty="0" smtClean="0"/>
              <a:t>3) </a:t>
            </a:r>
            <a:r>
              <a:rPr lang="pt-BR" dirty="0"/>
              <a:t>= </a:t>
            </a:r>
            <a:r>
              <a:rPr lang="pt-BR" dirty="0" smtClean="0"/>
              <a:t>1/8 </a:t>
            </a:r>
            <a:r>
              <a:rPr lang="pt-BR" dirty="0"/>
              <a:t>(H, H, H)</a:t>
            </a:r>
          </a:p>
          <a:p>
            <a:pPr lvl="1"/>
            <a:r>
              <a:rPr lang="en-IN" i="1" dirty="0" smtClean="0"/>
              <a:t>P</a:t>
            </a:r>
            <a:r>
              <a:rPr lang="en-IN" dirty="0" smtClean="0"/>
              <a:t>(</a:t>
            </a:r>
            <a:r>
              <a:rPr lang="en-IN" i="1" dirty="0" smtClean="0"/>
              <a:t>Y =</a:t>
            </a:r>
            <a:r>
              <a:rPr lang="en-IN" dirty="0" smtClean="0"/>
              <a:t> 4) </a:t>
            </a:r>
            <a:r>
              <a:rPr lang="en-IN" dirty="0"/>
              <a:t>= </a:t>
            </a:r>
            <a:r>
              <a:rPr lang="en-IN" dirty="0" smtClean="0"/>
              <a:t>0</a:t>
            </a:r>
          </a:p>
          <a:p>
            <a:pPr marL="127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45" dirty="0" smtClean="0">
                <a:latin typeface="Franklin Gothic Medium"/>
                <a:cs typeface="Franklin Gothic Medium"/>
              </a:rPr>
              <a:t>It</a:t>
            </a:r>
            <a:r>
              <a:rPr lang="en-US" dirty="0" smtClean="0">
                <a:latin typeface="Franklin Gothic Medium"/>
                <a:cs typeface="Franklin Gothic Medium"/>
              </a:rPr>
              <a:t> </a:t>
            </a:r>
            <a:r>
              <a:rPr lang="en-US" spc="-10" dirty="0">
                <a:latin typeface="Franklin Gothic Medium"/>
                <a:cs typeface="Franklin Gothic Medium"/>
              </a:rPr>
              <a:t>is</a:t>
            </a:r>
            <a:r>
              <a:rPr lang="en-US" spc="5" dirty="0">
                <a:latin typeface="Franklin Gothic Medium"/>
                <a:cs typeface="Franklin Gothic Medium"/>
              </a:rPr>
              <a:t> </a:t>
            </a:r>
            <a:r>
              <a:rPr lang="en-US" spc="-25" dirty="0">
                <a:latin typeface="Franklin Gothic Medium"/>
                <a:cs typeface="Franklin Gothic Medium"/>
              </a:rPr>
              <a:t>confusing</a:t>
            </a:r>
            <a:r>
              <a:rPr lang="en-US" dirty="0">
                <a:latin typeface="Franklin Gothic Medium"/>
                <a:cs typeface="Franklin Gothic Medium"/>
              </a:rPr>
              <a:t> </a:t>
            </a:r>
            <a:r>
              <a:rPr lang="en-US" spc="-35" dirty="0">
                <a:latin typeface="Franklin Gothic Medium"/>
                <a:cs typeface="Franklin Gothic Medium"/>
              </a:rPr>
              <a:t>that</a:t>
            </a:r>
            <a:r>
              <a:rPr lang="en-US" dirty="0">
                <a:latin typeface="Franklin Gothic Medium"/>
                <a:cs typeface="Franklin Gothic Medium"/>
              </a:rPr>
              <a:t> </a:t>
            </a:r>
            <a:r>
              <a:rPr lang="en-US" spc="-40" dirty="0">
                <a:latin typeface="Franklin Gothic Medium"/>
                <a:cs typeface="Franklin Gothic Medium"/>
              </a:rPr>
              <a:t>random</a:t>
            </a:r>
            <a:r>
              <a:rPr lang="en-US" dirty="0">
                <a:latin typeface="Franklin Gothic Medium"/>
                <a:cs typeface="Franklin Gothic Medium"/>
              </a:rPr>
              <a:t> </a:t>
            </a:r>
            <a:r>
              <a:rPr lang="en-US" spc="-20" dirty="0">
                <a:latin typeface="Franklin Gothic Medium"/>
                <a:cs typeface="Franklin Gothic Medium"/>
              </a:rPr>
              <a:t>variables</a:t>
            </a:r>
            <a:r>
              <a:rPr lang="en-US" spc="5" dirty="0">
                <a:latin typeface="Franklin Gothic Medium"/>
                <a:cs typeface="Franklin Gothic Medium"/>
              </a:rPr>
              <a:t> </a:t>
            </a:r>
            <a:r>
              <a:rPr lang="en-US" spc="-20" dirty="0">
                <a:latin typeface="Franklin Gothic Medium"/>
                <a:cs typeface="Franklin Gothic Medium"/>
              </a:rPr>
              <a:t>and</a:t>
            </a:r>
            <a:r>
              <a:rPr lang="en-US" dirty="0">
                <a:latin typeface="Franklin Gothic Medium"/>
                <a:cs typeface="Franklin Gothic Medium"/>
              </a:rPr>
              <a:t> </a:t>
            </a:r>
            <a:r>
              <a:rPr lang="en-US" spc="-5" dirty="0">
                <a:latin typeface="Franklin Gothic Medium"/>
                <a:cs typeface="Franklin Gothic Medium"/>
              </a:rPr>
              <a:t>events</a:t>
            </a:r>
            <a:r>
              <a:rPr lang="en-US" spc="5" dirty="0">
                <a:latin typeface="Franklin Gothic Medium"/>
                <a:cs typeface="Franklin Gothic Medium"/>
              </a:rPr>
              <a:t> use</a:t>
            </a:r>
            <a:r>
              <a:rPr lang="en-US" spc="10" dirty="0">
                <a:latin typeface="Franklin Gothic Medium"/>
                <a:cs typeface="Franklin Gothic Medium"/>
              </a:rPr>
              <a:t> </a:t>
            </a:r>
            <a:r>
              <a:rPr lang="en-US" spc="-20" dirty="0">
                <a:latin typeface="Franklin Gothic Medium"/>
                <a:cs typeface="Franklin Gothic Medium"/>
              </a:rPr>
              <a:t>the</a:t>
            </a:r>
            <a:r>
              <a:rPr lang="en-US" spc="5" dirty="0">
                <a:latin typeface="Franklin Gothic Medium"/>
                <a:cs typeface="Franklin Gothic Medium"/>
              </a:rPr>
              <a:t> </a:t>
            </a:r>
            <a:r>
              <a:rPr lang="en-US" spc="-50" dirty="0">
                <a:latin typeface="Franklin Gothic Medium"/>
                <a:cs typeface="Franklin Gothic Medium"/>
              </a:rPr>
              <a:t>same</a:t>
            </a:r>
            <a:r>
              <a:rPr lang="en-US" spc="10" dirty="0">
                <a:latin typeface="Franklin Gothic Medium"/>
                <a:cs typeface="Franklin Gothic Medium"/>
              </a:rPr>
              <a:t> </a:t>
            </a:r>
            <a:r>
              <a:rPr lang="en-US" spc="-25" dirty="0">
                <a:latin typeface="Franklin Gothic Medium"/>
                <a:cs typeface="Franklin Gothic Medium"/>
              </a:rPr>
              <a:t>notation.</a:t>
            </a:r>
            <a:endParaRPr lang="en-US" dirty="0">
              <a:latin typeface="Franklin Gothic Medium"/>
              <a:cs typeface="Franklin Gothic Medium"/>
            </a:endParaRPr>
          </a:p>
          <a:p>
            <a:pPr marL="466725">
              <a:spcBef>
                <a:spcPts val="45"/>
              </a:spcBef>
              <a:buClr>
                <a:srgbClr val="E48312"/>
              </a:buClr>
              <a:buSzPct val="101818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pc="-45" dirty="0">
                <a:latin typeface="Franklin Gothic Medium"/>
                <a:cs typeface="Franklin Gothic Medium"/>
              </a:rPr>
              <a:t>Random variables ≠ events.</a:t>
            </a:r>
          </a:p>
          <a:p>
            <a:pPr marL="466725" marR="2324735">
              <a:lnSpc>
                <a:spcPts val="3100"/>
              </a:lnSpc>
              <a:spcBef>
                <a:spcPts val="560"/>
              </a:spcBef>
              <a:buClr>
                <a:srgbClr val="E48312"/>
              </a:buClr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pc="-45" dirty="0">
                <a:latin typeface="Franklin Gothic Medium"/>
                <a:cs typeface="Franklin Gothic Medium"/>
              </a:rPr>
              <a:t>We can define an event to be a particular </a:t>
            </a:r>
            <a:r>
              <a:rPr lang="en-US" spc="-45" dirty="0" smtClean="0">
                <a:latin typeface="Franklin Gothic Medium"/>
                <a:cs typeface="Franklin Gothic Medium"/>
              </a:rPr>
              <a:t> assignment  </a:t>
            </a:r>
            <a:r>
              <a:rPr lang="en-US" spc="-45" dirty="0">
                <a:latin typeface="Franklin Gothic Medium"/>
                <a:cs typeface="Franklin Gothic Medium"/>
              </a:rPr>
              <a:t>of a random variable.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9900"/>
                </a:solidFill>
                <a:latin typeface="Arial" charset="0"/>
                <a:cs typeface="Arial" charset="0"/>
              </a:rPr>
              <a:t>Example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04600" y="17640"/>
              <a:ext cx="7291440" cy="5970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400" y="6120"/>
                <a:ext cx="7311600" cy="59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7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10" y="129540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282829"/>
              </a:solidFill>
              <a:latin typeface="+mn-lt"/>
            </a:endParaRPr>
          </a:p>
          <a:p>
            <a:r>
              <a:rPr lang="en-US" sz="2000" dirty="0" smtClean="0">
                <a:solidFill>
                  <a:srgbClr val="282829"/>
                </a:solidFill>
                <a:latin typeface="+mn-lt"/>
              </a:rPr>
              <a:t>It </a:t>
            </a:r>
            <a:r>
              <a:rPr lang="en-US" sz="2000" dirty="0">
                <a:solidFill>
                  <a:srgbClr val="282829"/>
                </a:solidFill>
                <a:latin typeface="+mn-lt"/>
              </a:rPr>
              <a:t>is the mathematical function that gives the probabilities of occurrence of different possible outcomes for an experiment</a:t>
            </a:r>
            <a:r>
              <a:rPr lang="en-US" sz="2000" dirty="0" smtClean="0">
                <a:solidFill>
                  <a:srgbClr val="282829"/>
                </a:solidFill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82829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381000"/>
            <a:ext cx="6934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Probability distributions</a:t>
            </a:r>
            <a:endParaRPr lang="en-IN" sz="4000" b="1" spc="-150" dirty="0">
              <a:latin typeface="Arial" pitchFamily="34" charset="0"/>
              <a:ea typeface="+mj-ea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81680" y="906120"/>
              <a:ext cx="7482240" cy="3943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160" y="896040"/>
                <a:ext cx="7505280" cy="39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6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086600" cy="1143000"/>
          </a:xfrm>
        </p:spPr>
        <p:txBody>
          <a:bodyPr/>
          <a:lstStyle/>
          <a:p>
            <a:r>
              <a:rPr lang="en-US" dirty="0" smtClean="0"/>
              <a:t>PMF and CMF</a:t>
            </a:r>
            <a:endParaRPr lang="en-IN" dirty="0"/>
          </a:p>
        </p:txBody>
      </p:sp>
      <p:sp>
        <p:nvSpPr>
          <p:cNvPr id="4" name="object 3"/>
          <p:cNvSpPr txBox="1">
            <a:spLocks noGrp="1"/>
          </p:cNvSpPr>
          <p:nvPr>
            <p:ph idx="1"/>
          </p:nvPr>
        </p:nvSpPr>
        <p:spPr>
          <a:xfrm>
            <a:off x="38100" y="1328056"/>
            <a:ext cx="9138557" cy="420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probability mass function </a:t>
            </a:r>
            <a:r>
              <a:rPr lang="en-US" dirty="0"/>
              <a:t>(PMF) of a </a:t>
            </a:r>
            <a:r>
              <a:rPr lang="en-US" dirty="0" smtClean="0"/>
              <a:t>random variable </a:t>
            </a:r>
            <a:r>
              <a:rPr lang="en-US" dirty="0"/>
              <a:t>is a function that maps possible outcomes of a random variable to the </a:t>
            </a:r>
            <a:r>
              <a:rPr lang="en-US" dirty="0" smtClean="0"/>
              <a:t>corresponding probabilities</a:t>
            </a:r>
            <a:r>
              <a:rPr lang="en-US" dirty="0"/>
              <a:t>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pc="-5" dirty="0" smtClean="0">
                <a:latin typeface="Franklin Gothic Medium"/>
                <a:cs typeface="Franklin Gothic Medium"/>
              </a:rPr>
              <a:t>It can be written as :  </a:t>
            </a:r>
            <a:r>
              <a:rPr lang="en-IN" dirty="0" smtClean="0">
                <a:latin typeface="Cambria Math"/>
                <a:cs typeface="Cambria Math"/>
              </a:rPr>
              <a:t> 𝑃(</a:t>
            </a:r>
            <a:r>
              <a:rPr lang="en-IN" spc="290" dirty="0">
                <a:latin typeface="Cambria Math"/>
                <a:cs typeface="Cambria Math"/>
              </a:rPr>
              <a:t>X</a:t>
            </a:r>
            <a:r>
              <a:rPr lang="en-IN" spc="260" dirty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=</a:t>
            </a:r>
            <a:r>
              <a:rPr lang="en-IN" spc="180" dirty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𝑥</a:t>
            </a:r>
            <a:r>
              <a:rPr lang="en-IN" dirty="0" smtClean="0">
                <a:latin typeface="Cambria Math"/>
                <a:cs typeface="Cambria Math"/>
              </a:rPr>
              <a:t>) =</a:t>
            </a:r>
            <a:r>
              <a:rPr lang="en-IN" spc="270" dirty="0" smtClean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𝑝(𝑥) =</a:t>
            </a:r>
            <a:r>
              <a:rPr lang="en-IN" spc="110" dirty="0">
                <a:latin typeface="Cambria Math"/>
                <a:cs typeface="Cambria Math"/>
              </a:rPr>
              <a:t> </a:t>
            </a:r>
            <a:r>
              <a:rPr lang="en-IN" spc="60" dirty="0" smtClean="0">
                <a:latin typeface="Cambria Math"/>
                <a:cs typeface="Cambria Math"/>
              </a:rPr>
              <a:t>𝑝</a:t>
            </a:r>
            <a:r>
              <a:rPr lang="en-IN" spc="89" baseline="-25000" dirty="0" smtClean="0">
                <a:latin typeface="Cambria Math"/>
                <a:cs typeface="Cambria Math"/>
              </a:rPr>
              <a:t>X</a:t>
            </a:r>
            <a:r>
              <a:rPr lang="en-IN" spc="60" dirty="0" smtClean="0">
                <a:latin typeface="Cambria Math"/>
                <a:cs typeface="Cambria Math"/>
              </a:rPr>
              <a:t>(</a:t>
            </a:r>
            <a:r>
              <a:rPr lang="en-IN" spc="60" dirty="0">
                <a:latin typeface="Cambria Math"/>
                <a:cs typeface="Cambria Math"/>
              </a:rPr>
              <a:t>𝑥</a:t>
            </a:r>
            <a:r>
              <a:rPr lang="en-IN" spc="60" dirty="0" smtClean="0">
                <a:latin typeface="Cambria Math"/>
                <a:cs typeface="Cambria Math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pc="60" dirty="0">
              <a:latin typeface="Cambria Math"/>
              <a:cs typeface="Franklin Gothic Medium"/>
            </a:endParaRPr>
          </a:p>
          <a:p>
            <a:pPr marL="393700" marR="43180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pc="-20" dirty="0">
                <a:latin typeface="Franklin Gothic Medium"/>
                <a:cs typeface="Franklin Gothic Medium"/>
              </a:rPr>
              <a:t>the</a:t>
            </a:r>
            <a:r>
              <a:rPr lang="en-IN" dirty="0">
                <a:latin typeface="Franklin Gothic Medium"/>
                <a:cs typeface="Franklin Gothic Medium"/>
              </a:rPr>
              <a:t> </a:t>
            </a:r>
            <a:r>
              <a:rPr lang="en-IN" spc="-3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cumulative</a:t>
            </a:r>
            <a:r>
              <a:rPr lang="en-IN" spc="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lang="en-IN" spc="-20" dirty="0">
                <a:solidFill>
                  <a:srgbClr val="AB620E"/>
                </a:solidFill>
                <a:latin typeface="Franklin Gothic Medium"/>
                <a:cs typeface="Franklin Gothic Medium"/>
              </a:rPr>
              <a:t>distribution</a:t>
            </a:r>
            <a:r>
              <a:rPr lang="en-IN" spc="-10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lang="en-IN" spc="-2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function</a:t>
            </a:r>
            <a:r>
              <a:rPr lang="en-IN" spc="-1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lang="en-IN" spc="-5" dirty="0">
                <a:latin typeface="Franklin Gothic Medium"/>
                <a:cs typeface="Franklin Gothic Medium"/>
              </a:rPr>
              <a:t>(CDF)</a:t>
            </a:r>
            <a:r>
              <a:rPr lang="en-IN" dirty="0">
                <a:latin typeface="Franklin Gothic Medium"/>
                <a:cs typeface="Franklin Gothic Medium"/>
              </a:rPr>
              <a:t> </a:t>
            </a:r>
            <a:r>
              <a:rPr lang="en-IN" spc="-10" dirty="0">
                <a:latin typeface="Franklin Gothic Medium"/>
                <a:cs typeface="Franklin Gothic Medium"/>
              </a:rPr>
              <a:t>is </a:t>
            </a:r>
            <a:r>
              <a:rPr lang="en-IN" spc="-685" dirty="0">
                <a:latin typeface="Franklin Gothic Medium"/>
                <a:cs typeface="Franklin Gothic Medium"/>
              </a:rPr>
              <a:t> </a:t>
            </a:r>
            <a:r>
              <a:rPr lang="en-IN" spc="-20" dirty="0">
                <a:latin typeface="Franklin Gothic Medium"/>
                <a:cs typeface="Franklin Gothic Medium"/>
              </a:rPr>
              <a:t>defined</a:t>
            </a:r>
            <a:r>
              <a:rPr lang="en-IN" spc="-5" dirty="0">
                <a:latin typeface="Franklin Gothic Medium"/>
                <a:cs typeface="Franklin Gothic Medium"/>
              </a:rPr>
              <a:t> </a:t>
            </a:r>
            <a:r>
              <a:rPr lang="en-IN" spc="-10" dirty="0">
                <a:latin typeface="Franklin Gothic Medium"/>
                <a:cs typeface="Franklin Gothic Medium"/>
              </a:rPr>
              <a:t>as</a:t>
            </a:r>
          </a:p>
          <a:p>
            <a:pPr marL="50800" marR="43180" indent="0">
              <a:lnSpc>
                <a:spcPts val="3000"/>
              </a:lnSpc>
              <a:spcBef>
                <a:spcPts val="500"/>
              </a:spcBef>
            </a:pPr>
            <a:r>
              <a:rPr lang="en-IN" spc="-10" dirty="0" smtClean="0">
                <a:latin typeface="Franklin Gothic Medium"/>
                <a:cs typeface="Cambria Math"/>
              </a:rPr>
              <a:t>       </a:t>
            </a:r>
            <a:r>
              <a:rPr lang="en-IN" dirty="0">
                <a:latin typeface="Cambria Math"/>
                <a:cs typeface="Cambria Math"/>
              </a:rPr>
              <a:t>𝐹(	𝑎)=</a:t>
            </a:r>
            <a:r>
              <a:rPr lang="en-IN" spc="155" dirty="0">
                <a:latin typeface="Cambria Math"/>
                <a:cs typeface="Cambria Math"/>
              </a:rPr>
              <a:t> </a:t>
            </a:r>
            <a:r>
              <a:rPr lang="en-IN" spc="-45" dirty="0">
                <a:latin typeface="Cambria Math"/>
                <a:cs typeface="Cambria Math"/>
              </a:rPr>
              <a:t>𝐹</a:t>
            </a:r>
            <a:r>
              <a:rPr lang="en-IN" spc="-67" baseline="-15277" dirty="0">
                <a:latin typeface="Cambria Math"/>
                <a:cs typeface="Cambria Math"/>
              </a:rPr>
              <a:t>x </a:t>
            </a:r>
            <a:r>
              <a:rPr lang="en-IN" dirty="0">
                <a:latin typeface="Cambria Math"/>
                <a:cs typeface="Cambria Math"/>
              </a:rPr>
              <a:t>(𝑎)=</a:t>
            </a:r>
            <a:r>
              <a:rPr lang="en-IN" spc="155" dirty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𝑃(X≤</a:t>
            </a:r>
            <a:r>
              <a:rPr lang="en-IN" spc="160" dirty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𝑎)	</a:t>
            </a:r>
            <a:r>
              <a:rPr lang="en-IN" spc="-25" dirty="0">
                <a:latin typeface="Franklin Gothic Medium"/>
                <a:cs typeface="Franklin Gothic Medium"/>
              </a:rPr>
              <a:t>where	</a:t>
            </a:r>
            <a:r>
              <a:rPr lang="en-IN" dirty="0">
                <a:latin typeface="Cambria Math"/>
                <a:cs typeface="Cambria Math"/>
              </a:rPr>
              <a:t>−</a:t>
            </a:r>
            <a:r>
              <a:rPr lang="en-IN" spc="-10" dirty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∞</a:t>
            </a:r>
            <a:r>
              <a:rPr lang="en-IN" spc="145" dirty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&lt;</a:t>
            </a:r>
            <a:r>
              <a:rPr lang="en-IN" spc="145" dirty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𝑎</a:t>
            </a:r>
            <a:r>
              <a:rPr lang="en-IN" spc="210" dirty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&lt;</a:t>
            </a:r>
            <a:r>
              <a:rPr lang="en-IN" spc="145" dirty="0">
                <a:latin typeface="Cambria Math"/>
                <a:cs typeface="Cambria Math"/>
              </a:rPr>
              <a:t> </a:t>
            </a:r>
            <a:r>
              <a:rPr lang="en-IN" dirty="0">
                <a:latin typeface="Cambria Math"/>
                <a:cs typeface="Cambria Math"/>
              </a:rPr>
              <a:t>∞</a:t>
            </a:r>
          </a:p>
          <a:p>
            <a:pPr marL="70485"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IN" spc="-15" dirty="0">
              <a:latin typeface="Franklin Gothic Medium"/>
              <a:cs typeface="Franklin Gothic Medium"/>
            </a:endParaRPr>
          </a:p>
          <a:p>
            <a:pPr marL="70485"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IN" spc="-15" dirty="0">
                <a:latin typeface="Franklin Gothic Medium"/>
                <a:cs typeface="Franklin Gothic Medium"/>
              </a:rPr>
              <a:t>For</a:t>
            </a:r>
            <a:r>
              <a:rPr lang="en-IN" spc="-5" dirty="0">
                <a:latin typeface="Franklin Gothic Medium"/>
                <a:cs typeface="Franklin Gothic Medium"/>
              </a:rPr>
              <a:t> </a:t>
            </a:r>
            <a:r>
              <a:rPr lang="en-IN" spc="-35" dirty="0">
                <a:latin typeface="Franklin Gothic Medium"/>
                <a:cs typeface="Franklin Gothic Medium"/>
              </a:rPr>
              <a:t>a</a:t>
            </a:r>
            <a:r>
              <a:rPr lang="en-IN" spc="-15" dirty="0">
                <a:latin typeface="Franklin Gothic Medium"/>
                <a:cs typeface="Franklin Gothic Medium"/>
              </a:rPr>
              <a:t> discrete</a:t>
            </a:r>
            <a:r>
              <a:rPr lang="en-IN" spc="-5" dirty="0">
                <a:latin typeface="Franklin Gothic Medium"/>
                <a:cs typeface="Franklin Gothic Medium"/>
              </a:rPr>
              <a:t> </a:t>
            </a:r>
            <a:r>
              <a:rPr lang="en-IN" spc="-50" dirty="0">
                <a:latin typeface="Franklin Gothic Medium"/>
                <a:cs typeface="Franklin Gothic Medium"/>
              </a:rPr>
              <a:t>RV</a:t>
            </a:r>
            <a:r>
              <a:rPr lang="en-IN" spc="-10" dirty="0">
                <a:latin typeface="Franklin Gothic Medium"/>
                <a:cs typeface="Franklin Gothic Medium"/>
              </a:rPr>
              <a:t> </a:t>
            </a:r>
            <a:r>
              <a:rPr lang="en-IN" spc="575" dirty="0">
                <a:latin typeface="Cambria Math"/>
                <a:cs typeface="Franklin Gothic Medium"/>
              </a:rPr>
              <a:t>X</a:t>
            </a:r>
            <a:r>
              <a:rPr lang="en-IN" spc="-5" dirty="0">
                <a:latin typeface="Franklin Gothic Medium"/>
                <a:cs typeface="Franklin Gothic Medium"/>
              </a:rPr>
              <a:t> </a:t>
            </a:r>
            <a:r>
              <a:rPr lang="en-IN" spc="-20" dirty="0">
                <a:latin typeface="Franklin Gothic Medium"/>
                <a:cs typeface="Franklin Gothic Medium"/>
              </a:rPr>
              <a:t>the</a:t>
            </a:r>
            <a:r>
              <a:rPr lang="en-IN" dirty="0">
                <a:latin typeface="Franklin Gothic Medium"/>
                <a:cs typeface="Franklin Gothic Medium"/>
              </a:rPr>
              <a:t> </a:t>
            </a:r>
            <a:r>
              <a:rPr lang="en-IN" spc="-10" dirty="0">
                <a:latin typeface="Franklin Gothic Medium"/>
                <a:cs typeface="Franklin Gothic Medium"/>
              </a:rPr>
              <a:t>CDF</a:t>
            </a:r>
            <a:r>
              <a:rPr lang="en-IN" spc="-5" dirty="0">
                <a:latin typeface="Franklin Gothic Medium"/>
                <a:cs typeface="Franklin Gothic Medium"/>
              </a:rPr>
              <a:t> </a:t>
            </a:r>
            <a:r>
              <a:rPr lang="en-IN" dirty="0">
                <a:latin typeface="Franklin Gothic Medium"/>
                <a:cs typeface="Franklin Gothic Medium"/>
              </a:rPr>
              <a:t>is</a:t>
            </a:r>
          </a:p>
          <a:p>
            <a:pPr>
              <a:buFont typeface="Arial" panose="020B0604020202020204" pitchFamily="34" charset="0"/>
              <a:buChar char="•"/>
            </a:pPr>
            <a:endParaRPr dirty="0">
              <a:latin typeface="Franklin Gothic Medium"/>
              <a:cs typeface="Franklin Gothic Medium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163472"/>
            <a:ext cx="3952727" cy="814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730600" y="2439720"/>
              <a:ext cx="5629320" cy="376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9080" y="2426760"/>
                <a:ext cx="5654160" cy="37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18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524000"/>
            <a:ext cx="88392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verage </a:t>
            </a:r>
            <a:r>
              <a:rPr lang="en-US" dirty="0"/>
              <a:t>value of the random </a:t>
            </a:r>
            <a:r>
              <a:rPr lang="en-US" dirty="0" smtClean="0"/>
              <a:t>variable over </a:t>
            </a:r>
            <a:r>
              <a:rPr lang="en-US" dirty="0"/>
              <a:t>many repetitions of the experiment it </a:t>
            </a:r>
            <a:r>
              <a:rPr lang="en-US" dirty="0" smtClean="0"/>
              <a:t>represents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expectation </a:t>
            </a:r>
            <a:r>
              <a:rPr lang="en-US" dirty="0"/>
              <a:t>of a discrete random variable </a:t>
            </a:r>
            <a:r>
              <a:rPr lang="en-US" i="1" dirty="0"/>
              <a:t>X </a:t>
            </a:r>
            <a:r>
              <a:rPr lang="en-US" dirty="0"/>
              <a:t>is defined </a:t>
            </a:r>
            <a:r>
              <a:rPr lang="en-US" dirty="0" smtClean="0"/>
              <a:t>as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goes by many other names: </a:t>
            </a:r>
            <a:r>
              <a:rPr lang="en-US" i="1" dirty="0"/>
              <a:t>mean</a:t>
            </a:r>
            <a:r>
              <a:rPr lang="en-US" dirty="0"/>
              <a:t>, </a:t>
            </a:r>
            <a:r>
              <a:rPr lang="en-US" i="1" dirty="0"/>
              <a:t>expected value</a:t>
            </a:r>
            <a:r>
              <a:rPr lang="en-US" dirty="0"/>
              <a:t>, </a:t>
            </a:r>
            <a:r>
              <a:rPr lang="en-US" i="1" dirty="0"/>
              <a:t>weighted average</a:t>
            </a:r>
            <a:r>
              <a:rPr lang="en-US" dirty="0"/>
              <a:t>, </a:t>
            </a:r>
            <a:r>
              <a:rPr lang="en-US" i="1" dirty="0"/>
              <a:t>center of mass</a:t>
            </a:r>
            <a:r>
              <a:rPr lang="en-US" dirty="0"/>
              <a:t>, </a:t>
            </a:r>
            <a:r>
              <a:rPr lang="en-US" i="1" dirty="0"/>
              <a:t>1st moment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Expectation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300976"/>
            <a:ext cx="3007598" cy="9720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333880" y="208800"/>
              <a:ext cx="4828680" cy="5209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2720" y="197640"/>
                <a:ext cx="4846320" cy="52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53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5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pc="-38" dirty="0"/>
              <a:t>I</a:t>
            </a:r>
            <a:r>
              <a:rPr lang="en-IN" spc="-45" dirty="0"/>
              <a:t>m</a:t>
            </a:r>
            <a:r>
              <a:rPr lang="en-IN" spc="-41" dirty="0"/>
              <a:t>p</a:t>
            </a:r>
            <a:r>
              <a:rPr lang="en-IN" spc="-38" dirty="0"/>
              <a:t>o</a:t>
            </a:r>
            <a:r>
              <a:rPr lang="en-IN" spc="-41" dirty="0"/>
              <a:t>r</a:t>
            </a:r>
            <a:r>
              <a:rPr lang="en-IN" spc="-38" dirty="0"/>
              <a:t>t</a:t>
            </a:r>
            <a:r>
              <a:rPr lang="en-IN" spc="-41" dirty="0"/>
              <a:t>a</a:t>
            </a:r>
            <a:r>
              <a:rPr lang="en-IN" spc="-38" dirty="0"/>
              <a:t>n</a:t>
            </a:r>
            <a:r>
              <a:rPr lang="en-IN" dirty="0"/>
              <a:t>t</a:t>
            </a:r>
            <a:r>
              <a:rPr lang="en-IN" spc="-184" dirty="0"/>
              <a:t> </a:t>
            </a:r>
            <a:r>
              <a:rPr lang="en-IN" spc="-41" dirty="0"/>
              <a:t>p</a:t>
            </a:r>
            <a:r>
              <a:rPr lang="en-IN" spc="-83" dirty="0"/>
              <a:t>r</a:t>
            </a:r>
            <a:r>
              <a:rPr lang="en-IN" spc="-38" dirty="0"/>
              <a:t>o</a:t>
            </a:r>
            <a:r>
              <a:rPr lang="en-IN" spc="-41" dirty="0"/>
              <a:t>p</a:t>
            </a:r>
            <a:r>
              <a:rPr lang="en-IN" spc="-38" dirty="0"/>
              <a:t>e</a:t>
            </a:r>
            <a:r>
              <a:rPr lang="en-IN" spc="-41" dirty="0"/>
              <a:t>r</a:t>
            </a:r>
            <a:r>
              <a:rPr lang="en-IN" spc="-38" dirty="0"/>
              <a:t>tie</a:t>
            </a:r>
            <a:r>
              <a:rPr lang="en-IN" dirty="0"/>
              <a:t>s</a:t>
            </a:r>
            <a:r>
              <a:rPr lang="en-IN" spc="-195" dirty="0"/>
              <a:t> </a:t>
            </a:r>
            <a:r>
              <a:rPr lang="en-IN" spc="-38" dirty="0"/>
              <a:t>o</a:t>
            </a:r>
            <a:r>
              <a:rPr lang="en-IN" dirty="0"/>
              <a:t>f</a:t>
            </a:r>
            <a:r>
              <a:rPr lang="en-IN" spc="-83" dirty="0"/>
              <a:t> </a:t>
            </a:r>
            <a:r>
              <a:rPr lang="en-IN" spc="-38" dirty="0"/>
              <a:t>e</a:t>
            </a:r>
            <a:r>
              <a:rPr lang="en-IN" spc="-68" dirty="0"/>
              <a:t>x</a:t>
            </a:r>
            <a:r>
              <a:rPr lang="en-IN" spc="-41" dirty="0"/>
              <a:t>p</a:t>
            </a:r>
            <a:r>
              <a:rPr lang="en-IN" spc="-38" dirty="0"/>
              <a:t>ect</a:t>
            </a:r>
            <a:r>
              <a:rPr lang="en-IN" spc="-41" dirty="0"/>
              <a:t>a</a:t>
            </a:r>
            <a:r>
              <a:rPr lang="en-IN" spc="-38" dirty="0"/>
              <a:t>tion</a:t>
            </a:r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404318" y="1650873"/>
            <a:ext cx="1428750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94811" algn="l"/>
              </a:tabLst>
            </a:pPr>
            <a:r>
              <a:rPr sz="2100" spc="8" dirty="0">
                <a:solidFill>
                  <a:srgbClr val="E48312"/>
                </a:solidFill>
                <a:latin typeface="Franklin Gothic Medium"/>
                <a:cs typeface="Franklin Gothic Medium"/>
              </a:rPr>
              <a:t>1.	</a:t>
            </a:r>
            <a:r>
              <a:rPr sz="2100" spc="-23" dirty="0">
                <a:solidFill>
                  <a:srgbClr val="AB620E"/>
                </a:solidFill>
                <a:latin typeface="Franklin Gothic Medium"/>
                <a:cs typeface="Franklin Gothic Medium"/>
              </a:rPr>
              <a:t>Linearity</a:t>
            </a:r>
            <a:r>
              <a:rPr sz="2100" spc="-23" dirty="0">
                <a:latin typeface="Franklin Gothic Medium"/>
                <a:cs typeface="Franklin Gothic Medium"/>
              </a:rPr>
              <a:t>:</a:t>
            </a:r>
            <a:endParaRPr sz="2100" dirty="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4568" y="2098357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62496" y="16510"/>
                </a:lnTo>
                <a:lnTo>
                  <a:pt x="62496" y="40767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2364686" y="2098357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37045" y="407670"/>
                </a:lnTo>
                <a:lnTo>
                  <a:pt x="37045" y="1651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6"/>
          <p:cNvSpPr/>
          <p:nvPr/>
        </p:nvSpPr>
        <p:spPr>
          <a:xfrm>
            <a:off x="4809211" y="2098357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62496" y="16510"/>
                </a:lnTo>
                <a:lnTo>
                  <a:pt x="62496" y="40767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7"/>
          <p:cNvSpPr/>
          <p:nvPr/>
        </p:nvSpPr>
        <p:spPr>
          <a:xfrm>
            <a:off x="4490285" y="2098357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37045" y="407670"/>
                </a:lnTo>
                <a:lnTo>
                  <a:pt x="37045" y="1651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/>
          <p:cNvSpPr txBox="1"/>
          <p:nvPr/>
        </p:nvSpPr>
        <p:spPr>
          <a:xfrm>
            <a:off x="2089291" y="2002155"/>
            <a:ext cx="343566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57188" algn="l"/>
                <a:tab pos="1593056" algn="l"/>
                <a:tab pos="2482691" algn="l"/>
                <a:tab pos="2908934" algn="l"/>
              </a:tabLst>
            </a:pPr>
            <a:r>
              <a:rPr sz="2700" dirty="0">
                <a:latin typeface="Cambria Math"/>
                <a:cs typeface="Cambria Math"/>
              </a:rPr>
              <a:t>𝐸	</a:t>
            </a:r>
            <a:r>
              <a:rPr sz="2700" spc="94" dirty="0">
                <a:latin typeface="Cambria Math"/>
                <a:cs typeface="Cambria Math"/>
              </a:rPr>
              <a:t>𝑎X</a:t>
            </a:r>
            <a:r>
              <a:rPr sz="2700" spc="71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+</a:t>
            </a:r>
            <a:r>
              <a:rPr sz="2700" spc="4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𝑏	=</a:t>
            </a:r>
            <a:r>
              <a:rPr sz="2700" spc="153" dirty="0">
                <a:latin typeface="Cambria Math"/>
                <a:cs typeface="Cambria Math"/>
              </a:rPr>
              <a:t> </a:t>
            </a:r>
            <a:r>
              <a:rPr sz="2700" spc="-4" dirty="0">
                <a:latin typeface="Cambria Math"/>
                <a:cs typeface="Cambria Math"/>
              </a:rPr>
              <a:t>𝑎𝐸	</a:t>
            </a:r>
            <a:r>
              <a:rPr sz="2700" spc="199" dirty="0">
                <a:latin typeface="Cambria Math"/>
                <a:cs typeface="Cambria Math"/>
              </a:rPr>
              <a:t>X	</a:t>
            </a:r>
            <a:r>
              <a:rPr sz="2700" dirty="0">
                <a:latin typeface="Cambria Math"/>
                <a:cs typeface="Cambria Math"/>
              </a:rPr>
              <a:t>+</a:t>
            </a:r>
            <a:r>
              <a:rPr sz="2700" spc="-64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4318" y="3088767"/>
            <a:ext cx="525970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94811" algn="l"/>
              </a:tabLst>
            </a:pPr>
            <a:r>
              <a:rPr sz="2100" spc="8" dirty="0">
                <a:solidFill>
                  <a:srgbClr val="E48312"/>
                </a:solidFill>
                <a:latin typeface="Franklin Gothic Medium"/>
                <a:cs typeface="Franklin Gothic Medium"/>
              </a:rPr>
              <a:t>2.	</a:t>
            </a:r>
            <a:r>
              <a:rPr sz="2100" spc="-19" dirty="0">
                <a:solidFill>
                  <a:srgbClr val="AB620E"/>
                </a:solidFill>
                <a:latin typeface="Franklin Gothic Medium"/>
                <a:cs typeface="Franklin Gothic Medium"/>
              </a:rPr>
              <a:t>Expectation</a:t>
            </a:r>
            <a:r>
              <a:rPr sz="2100" spc="-8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100" spc="-30" dirty="0">
                <a:solidFill>
                  <a:srgbClr val="AB620E"/>
                </a:solidFill>
                <a:latin typeface="Franklin Gothic Medium"/>
                <a:cs typeface="Franklin Gothic Medium"/>
              </a:rPr>
              <a:t>of</a:t>
            </a:r>
            <a:r>
              <a:rPr sz="2100" spc="-4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100" spc="-26" dirty="0">
                <a:solidFill>
                  <a:srgbClr val="AB620E"/>
                </a:solidFill>
                <a:latin typeface="Franklin Gothic Medium"/>
                <a:cs typeface="Franklin Gothic Medium"/>
              </a:rPr>
              <a:t>a</a:t>
            </a:r>
            <a:r>
              <a:rPr sz="2100" spc="-8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100" spc="-34" dirty="0">
                <a:solidFill>
                  <a:srgbClr val="AB620E"/>
                </a:solidFill>
                <a:latin typeface="Franklin Gothic Medium"/>
                <a:cs typeface="Franklin Gothic Medium"/>
              </a:rPr>
              <a:t>sum</a:t>
            </a:r>
            <a:r>
              <a:rPr sz="2100" spc="-8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2100" dirty="0">
                <a:latin typeface="Franklin Gothic Medium"/>
                <a:cs typeface="Franklin Gothic Medium"/>
              </a:rPr>
              <a:t>=</a:t>
            </a:r>
            <a:r>
              <a:rPr sz="2100" spc="-4" dirty="0">
                <a:latin typeface="Franklin Gothic Medium"/>
                <a:cs typeface="Franklin Gothic Medium"/>
              </a:rPr>
              <a:t> </a:t>
            </a:r>
            <a:r>
              <a:rPr sz="2100" spc="-34" dirty="0">
                <a:latin typeface="Franklin Gothic Medium"/>
                <a:cs typeface="Franklin Gothic Medium"/>
              </a:rPr>
              <a:t>sum</a:t>
            </a:r>
            <a:r>
              <a:rPr sz="2100" spc="-4" dirty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of</a:t>
            </a:r>
            <a:r>
              <a:rPr sz="2100" spc="-8" dirty="0">
                <a:latin typeface="Franklin Gothic Medium"/>
                <a:cs typeface="Franklin Gothic Medium"/>
              </a:rPr>
              <a:t> </a:t>
            </a:r>
            <a:r>
              <a:rPr sz="2100" spc="-19" dirty="0">
                <a:latin typeface="Franklin Gothic Medium"/>
                <a:cs typeface="Franklin Gothic Medium"/>
              </a:rPr>
              <a:t>expectation:</a:t>
            </a:r>
            <a:endParaRPr sz="2100" dirty="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0682" y="3536632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62496" y="16510"/>
                </a:lnTo>
                <a:lnTo>
                  <a:pt x="62496" y="40767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2297821" y="3536632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4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37045" y="407670"/>
                </a:lnTo>
                <a:lnTo>
                  <a:pt x="37045" y="1651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4384825" y="3536632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62496" y="16510"/>
                </a:lnTo>
                <a:lnTo>
                  <a:pt x="62496" y="40767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13"/>
          <p:cNvSpPr/>
          <p:nvPr/>
        </p:nvSpPr>
        <p:spPr>
          <a:xfrm>
            <a:off x="4065899" y="3536632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37045" y="407670"/>
                </a:lnTo>
                <a:lnTo>
                  <a:pt x="37045" y="1651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14"/>
          <p:cNvSpPr/>
          <p:nvPr/>
        </p:nvSpPr>
        <p:spPr>
          <a:xfrm>
            <a:off x="5476581" y="3536632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62496" y="16510"/>
                </a:lnTo>
                <a:lnTo>
                  <a:pt x="62496" y="40767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/>
          <p:nvPr/>
        </p:nvSpPr>
        <p:spPr>
          <a:xfrm>
            <a:off x="5171942" y="3536632"/>
            <a:ext cx="74771" cy="319088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55" y="0"/>
                </a:moveTo>
                <a:lnTo>
                  <a:pt x="0" y="0"/>
                </a:lnTo>
                <a:lnTo>
                  <a:pt x="0" y="16510"/>
                </a:lnTo>
                <a:lnTo>
                  <a:pt x="0" y="407670"/>
                </a:lnTo>
                <a:lnTo>
                  <a:pt x="0" y="425450"/>
                </a:lnTo>
                <a:lnTo>
                  <a:pt x="99555" y="425450"/>
                </a:lnTo>
                <a:lnTo>
                  <a:pt x="99555" y="407670"/>
                </a:lnTo>
                <a:lnTo>
                  <a:pt x="37045" y="407670"/>
                </a:lnTo>
                <a:lnTo>
                  <a:pt x="37045" y="16510"/>
                </a:lnTo>
                <a:lnTo>
                  <a:pt x="99555" y="16510"/>
                </a:lnTo>
                <a:lnTo>
                  <a:pt x="9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/>
          <p:cNvSpPr txBox="1"/>
          <p:nvPr/>
        </p:nvSpPr>
        <p:spPr>
          <a:xfrm>
            <a:off x="2022426" y="3442334"/>
            <a:ext cx="344757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57188" algn="l"/>
                <a:tab pos="1425892" algn="l"/>
                <a:tab pos="2125028" algn="l"/>
                <a:tab pos="2551271" algn="l"/>
                <a:tab pos="3231356" algn="l"/>
              </a:tabLst>
            </a:pPr>
            <a:r>
              <a:rPr sz="2700" dirty="0">
                <a:latin typeface="Cambria Math"/>
                <a:cs typeface="Cambria Math"/>
              </a:rPr>
              <a:t>𝐸	</a:t>
            </a:r>
            <a:r>
              <a:rPr sz="2700" spc="199" dirty="0">
                <a:latin typeface="Cambria Math"/>
                <a:cs typeface="Cambria Math"/>
              </a:rPr>
              <a:t>X</a:t>
            </a:r>
            <a:r>
              <a:rPr sz="2700" spc="71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+</a:t>
            </a:r>
            <a:r>
              <a:rPr sz="2700" spc="4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𝑌	=</a:t>
            </a:r>
            <a:r>
              <a:rPr sz="2700" spc="153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𝐸	</a:t>
            </a:r>
            <a:r>
              <a:rPr sz="2700" spc="199" dirty="0">
                <a:latin typeface="Cambria Math"/>
                <a:cs typeface="Cambria Math"/>
              </a:rPr>
              <a:t>X</a:t>
            </a:r>
            <a:r>
              <a:rPr sz="2700" dirty="0">
                <a:latin typeface="Cambria Math"/>
                <a:cs typeface="Cambria Math"/>
              </a:rPr>
              <a:t>	+</a:t>
            </a:r>
            <a:r>
              <a:rPr sz="2700" spc="4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𝐸	𝑌</a:t>
            </a:r>
            <a:endParaRPr sz="27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318" y="4327779"/>
            <a:ext cx="440489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9525">
              <a:spcBef>
                <a:spcPts val="75"/>
              </a:spcBef>
              <a:tabLst>
                <a:tab pos="394811" algn="l"/>
              </a:tabLst>
              <a:defRPr sz="2100" spc="8">
                <a:solidFill>
                  <a:srgbClr val="E48312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dirty="0"/>
              <a:t>3.	</a:t>
            </a:r>
            <a:r>
              <a:rPr lang="en-US" dirty="0"/>
              <a:t>expected value of a function </a:t>
            </a:r>
            <a:endParaRPr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57" y="5024932"/>
            <a:ext cx="4020180" cy="842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746360" y="1359720"/>
              <a:ext cx="4577040" cy="462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7720" y="1347480"/>
                <a:ext cx="4598640" cy="46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81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467600" cy="1143000"/>
          </a:xfrm>
        </p:spPr>
        <p:txBody>
          <a:bodyPr/>
          <a:lstStyle/>
          <a:p>
            <a:r>
              <a:rPr lang="en-US" dirty="0" smtClean="0">
                <a:latin typeface="TeXGyreTermes-Regular"/>
              </a:rPr>
              <a:t>Variance and </a:t>
            </a:r>
            <a:r>
              <a:rPr lang="en-IN" dirty="0"/>
              <a:t>Standard </a:t>
            </a:r>
            <a:r>
              <a:rPr lang="en-IN" dirty="0" err="1"/>
              <a:t>devia</a:t>
            </a:r>
            <a:r>
              <a:rPr lang="en-US" dirty="0" err="1"/>
              <a:t>tion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28600" y="1279071"/>
            <a:ext cx="8915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eXGyreTermes-Regular"/>
              </a:rPr>
              <a:t>The variance of a discrete random variable </a:t>
            </a:r>
            <a:r>
              <a:rPr lang="en-US" sz="2400" i="1" dirty="0">
                <a:latin typeface="NimbusRomNo9L-ReguItal"/>
              </a:rPr>
              <a:t>X </a:t>
            </a:r>
            <a:r>
              <a:rPr lang="en-US" sz="2400" dirty="0">
                <a:latin typeface="TeXGyreTermes-Regular"/>
              </a:rPr>
              <a:t>with expected value </a:t>
            </a:r>
            <a:r>
              <a:rPr lang="en-US" sz="2400" dirty="0">
                <a:latin typeface="rtxmi"/>
              </a:rPr>
              <a:t> </a:t>
            </a:r>
            <a:r>
              <a:rPr lang="en-US" sz="2400" dirty="0">
                <a:latin typeface="TeXGyreTermes-Regular"/>
              </a:rPr>
              <a:t>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eXGyreTermes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eXGyreTermes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eXGyreTermes-Regular"/>
              </a:rPr>
              <a:t>different </a:t>
            </a:r>
            <a:r>
              <a:rPr lang="en-US" sz="2400" dirty="0">
                <a:latin typeface="TeXGyreTermes-Regular"/>
              </a:rPr>
              <a:t>form of the same equation</a:t>
            </a:r>
            <a:r>
              <a:rPr lang="en-US" sz="2400" dirty="0" smtClean="0">
                <a:latin typeface="TeXGyreTermes-Regular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eXGyreTermes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eXGyreTermes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useful identities for variance</a:t>
            </a:r>
            <a:endParaRPr lang="en-US" sz="2400" dirty="0">
              <a:latin typeface="TeXGyreTermes-Regular"/>
            </a:endParaRPr>
          </a:p>
          <a:p>
            <a:r>
              <a:rPr lang="en-IN" sz="2400" dirty="0" smtClean="0"/>
              <a:t>          </a:t>
            </a:r>
          </a:p>
          <a:p>
            <a:r>
              <a:rPr lang="en-IN" sz="2400" dirty="0"/>
              <a:t> </a:t>
            </a:r>
            <a:r>
              <a:rPr lang="en-IN" sz="2400" dirty="0" smtClean="0"/>
              <a:t>                    </a:t>
            </a:r>
            <a:r>
              <a:rPr lang="en-IN" sz="2400" dirty="0" err="1" smtClean="0"/>
              <a:t>Var</a:t>
            </a:r>
            <a:r>
              <a:rPr lang="en-IN" sz="2400" dirty="0" smtClean="0"/>
              <a:t>(</a:t>
            </a:r>
            <a:r>
              <a:rPr lang="en-IN" sz="2400" dirty="0" err="1" smtClean="0"/>
              <a:t>aX</a:t>
            </a:r>
            <a:r>
              <a:rPr lang="en-IN" sz="2400" dirty="0" smtClean="0"/>
              <a:t> </a:t>
            </a:r>
            <a:r>
              <a:rPr lang="en-IN" sz="2400" dirty="0"/>
              <a:t>+b) = a</a:t>
            </a:r>
            <a:r>
              <a:rPr lang="en-IN" sz="2400" baseline="30000" dirty="0"/>
              <a:t>2</a:t>
            </a:r>
            <a:r>
              <a:rPr lang="en-IN" sz="2400" dirty="0"/>
              <a:t>Var(X)</a:t>
            </a:r>
            <a:endParaRPr lang="en-US" sz="2400" dirty="0" smtClean="0">
              <a:latin typeface="TeXGyreTermes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eXGyreTermes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Standard </a:t>
            </a:r>
            <a:r>
              <a:rPr lang="en-IN" sz="2400" dirty="0" err="1"/>
              <a:t>devia</a:t>
            </a:r>
            <a:r>
              <a:rPr lang="en-US" sz="2400" dirty="0" err="1" smtClean="0"/>
              <a:t>tion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eXGyreTermes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eXGyreTermes-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164" y="1752600"/>
            <a:ext cx="4076058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77" y="3282595"/>
            <a:ext cx="4101623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5996858"/>
            <a:ext cx="2355612" cy="5125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791360" y="1711800"/>
              <a:ext cx="6408720" cy="4789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2360" y="1703520"/>
                <a:ext cx="6430320" cy="48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10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32657" y="1309566"/>
            <a:ext cx="9144000" cy="1684434"/>
          </a:xfrm>
          <a:prstGeom prst="rect">
            <a:avLst/>
          </a:prstGeom>
        </p:spPr>
        <p:txBody>
          <a:bodyPr vert="horz" wrap="square" lIns="0" tIns="78104" rIns="0" bIns="0" rtlCol="0">
            <a:spAutoFit/>
          </a:bodyPr>
          <a:lstStyle/>
          <a:p>
            <a:pPr marL="352425" indent="-342900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sz="2400" spc="-8" dirty="0">
                <a:latin typeface="Franklin Gothic Medium"/>
                <a:cs typeface="Franklin Gothic Medium"/>
              </a:rPr>
              <a:t>Consider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19" dirty="0">
                <a:latin typeface="Franklin Gothic Medium"/>
                <a:cs typeface="Franklin Gothic Medium"/>
              </a:rPr>
              <a:t>an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spc="-30" dirty="0">
                <a:latin typeface="Franklin Gothic Medium"/>
                <a:cs typeface="Franklin Gothic Medium"/>
              </a:rPr>
              <a:t>experiment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38" dirty="0">
                <a:latin typeface="Franklin Gothic Medium"/>
                <a:cs typeface="Franklin Gothic Medium"/>
              </a:rPr>
              <a:t>with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49" dirty="0">
                <a:latin typeface="Franklin Gothic Medium"/>
                <a:cs typeface="Franklin Gothic Medium"/>
              </a:rPr>
              <a:t>two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spc="-19" dirty="0">
                <a:latin typeface="Franklin Gothic Medium"/>
                <a:cs typeface="Franklin Gothic Medium"/>
              </a:rPr>
              <a:t>outcomes: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15" dirty="0">
                <a:latin typeface="Franklin Gothic Medium"/>
                <a:cs typeface="Franklin Gothic Medium"/>
              </a:rPr>
              <a:t>“success”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15" dirty="0">
                <a:latin typeface="Franklin Gothic Medium"/>
                <a:cs typeface="Franklin Gothic Medium"/>
              </a:rPr>
              <a:t>and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4" dirty="0">
                <a:latin typeface="Franklin Gothic Medium"/>
                <a:cs typeface="Franklin Gothic Medium"/>
              </a:rPr>
              <a:t>“failure</a:t>
            </a:r>
            <a:r>
              <a:rPr sz="2400" spc="-4" dirty="0" smtClean="0">
                <a:latin typeface="Franklin Gothic Medium"/>
                <a:cs typeface="Franklin Gothic Medium"/>
              </a:rPr>
              <a:t>.”</a:t>
            </a:r>
            <a:endParaRPr sz="2400" dirty="0" smtClean="0">
              <a:latin typeface="Franklin Gothic Medium"/>
              <a:cs typeface="Franklin Gothic Medium"/>
            </a:endParaRPr>
          </a:p>
          <a:p>
            <a:pPr marL="352425" indent="-342900">
              <a:spcBef>
                <a:spcPts val="540"/>
              </a:spcBef>
              <a:buFont typeface="Arial" panose="020B0604020202020204" pitchFamily="34" charset="0"/>
              <a:buChar char="•"/>
              <a:tabLst>
                <a:tab pos="502920" algn="l"/>
              </a:tabLst>
            </a:pPr>
            <a:r>
              <a:rPr sz="2400" spc="-143" dirty="0" smtClean="0">
                <a:latin typeface="Franklin Gothic Medium"/>
                <a:cs typeface="Franklin Gothic Medium"/>
              </a:rPr>
              <a:t>A</a:t>
            </a:r>
            <a:r>
              <a:rPr sz="2400" dirty="0" smtClean="0">
                <a:latin typeface="Franklin Gothic Medium"/>
                <a:cs typeface="Franklin Gothic Medium"/>
              </a:rPr>
              <a:t> </a:t>
            </a:r>
            <a:r>
              <a:rPr sz="2400" spc="-30" dirty="0">
                <a:latin typeface="Franklin Gothic Medium"/>
                <a:cs typeface="Franklin Gothic Medium"/>
              </a:rPr>
              <a:t>Bernoulli random </a:t>
            </a:r>
            <a:r>
              <a:rPr sz="2400" spc="-23" dirty="0" smtClean="0">
                <a:latin typeface="Franklin Gothic Medium"/>
                <a:cs typeface="Franklin Gothic Medium"/>
              </a:rPr>
              <a:t>variable</a:t>
            </a:r>
            <a:r>
              <a:rPr sz="2400" spc="4" dirty="0" smtClean="0">
                <a:latin typeface="Franklin Gothic Medium"/>
                <a:cs typeface="Franklin Gothic Medium"/>
              </a:rPr>
              <a:t> </a:t>
            </a:r>
            <a:r>
              <a:rPr sz="2400" dirty="0" smtClean="0">
                <a:latin typeface="Cambria Math"/>
                <a:cs typeface="Cambria Math"/>
              </a:rPr>
              <a:t>𝑋</a:t>
            </a:r>
            <a:r>
              <a:rPr sz="2400" spc="45" dirty="0" smtClean="0">
                <a:latin typeface="Cambria Math"/>
                <a:cs typeface="Cambria Math"/>
              </a:rPr>
              <a:t> </a:t>
            </a:r>
            <a:r>
              <a:rPr sz="2400" spc="-38" dirty="0" smtClean="0">
                <a:latin typeface="Franklin Gothic Medium"/>
                <a:cs typeface="Franklin Gothic Medium"/>
              </a:rPr>
              <a:t>maps</a:t>
            </a:r>
            <a:r>
              <a:rPr sz="2400" spc="4" dirty="0" smtClean="0">
                <a:latin typeface="Franklin Gothic Medium"/>
                <a:cs typeface="Franklin Gothic Medium"/>
              </a:rPr>
              <a:t> </a:t>
            </a:r>
            <a:r>
              <a:rPr sz="2400" spc="15" dirty="0" smtClean="0">
                <a:latin typeface="Franklin Gothic Medium"/>
                <a:cs typeface="Franklin Gothic Medium"/>
              </a:rPr>
              <a:t>“success”</a:t>
            </a:r>
            <a:r>
              <a:rPr sz="2400" spc="4" dirty="0" smtClean="0">
                <a:latin typeface="Franklin Gothic Medium"/>
                <a:cs typeface="Franklin Gothic Medium"/>
              </a:rPr>
              <a:t> </a:t>
            </a:r>
            <a:r>
              <a:rPr sz="2400" spc="-45" dirty="0" smtClean="0">
                <a:latin typeface="Franklin Gothic Medium"/>
                <a:cs typeface="Franklin Gothic Medium"/>
              </a:rPr>
              <a:t>to</a:t>
            </a:r>
            <a:r>
              <a:rPr sz="2400" dirty="0" smtClean="0">
                <a:latin typeface="Franklin Gothic Medium"/>
                <a:cs typeface="Franklin Gothic Medium"/>
              </a:rPr>
              <a:t> 1</a:t>
            </a:r>
            <a:r>
              <a:rPr sz="2400" spc="-4" dirty="0" smtClean="0">
                <a:latin typeface="Franklin Gothic Medium"/>
                <a:cs typeface="Franklin Gothic Medium"/>
              </a:rPr>
              <a:t> </a:t>
            </a:r>
            <a:r>
              <a:rPr sz="2400" spc="-15" dirty="0" smtClean="0">
                <a:latin typeface="Franklin Gothic Medium"/>
                <a:cs typeface="Franklin Gothic Medium"/>
              </a:rPr>
              <a:t>and</a:t>
            </a:r>
            <a:r>
              <a:rPr sz="2400" spc="4" dirty="0" smtClean="0">
                <a:latin typeface="Franklin Gothic Medium"/>
                <a:cs typeface="Franklin Gothic Medium"/>
              </a:rPr>
              <a:t> </a:t>
            </a:r>
            <a:r>
              <a:rPr sz="2400" spc="-8" dirty="0" smtClean="0">
                <a:latin typeface="Franklin Gothic Medium"/>
                <a:cs typeface="Franklin Gothic Medium"/>
              </a:rPr>
              <a:t>“failure”</a:t>
            </a:r>
            <a:r>
              <a:rPr sz="2400" spc="4" dirty="0" smtClean="0">
                <a:latin typeface="Franklin Gothic Medium"/>
                <a:cs typeface="Franklin Gothic Medium"/>
              </a:rPr>
              <a:t> </a:t>
            </a:r>
            <a:r>
              <a:rPr sz="2400" spc="-45" dirty="0" smtClean="0">
                <a:latin typeface="Franklin Gothic Medium"/>
                <a:cs typeface="Franklin Gothic Medium"/>
              </a:rPr>
              <a:t>to</a:t>
            </a:r>
            <a:r>
              <a:rPr sz="2400" dirty="0" smtClean="0">
                <a:latin typeface="Franklin Gothic Medium"/>
                <a:cs typeface="Franklin Gothic Medium"/>
              </a:rPr>
              <a:t> </a:t>
            </a:r>
            <a:r>
              <a:rPr sz="2400" spc="8" dirty="0" smtClean="0">
                <a:latin typeface="Franklin Gothic Medium"/>
                <a:cs typeface="Franklin Gothic Medium"/>
              </a:rPr>
              <a:t>0.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endParaRPr lang="en-US" sz="2400" dirty="0" smtClean="0">
              <a:latin typeface="Franklin Gothic Medium"/>
              <a:cs typeface="Franklin Gothic Medium"/>
            </a:endParaRPr>
          </a:p>
          <a:p>
            <a:pPr marL="352425" indent="-342900">
              <a:spcBef>
                <a:spcPts val="540"/>
              </a:spcBef>
              <a:buFont typeface="Arial" panose="020B0604020202020204" pitchFamily="34" charset="0"/>
              <a:buChar char="•"/>
              <a:tabLst>
                <a:tab pos="502920" algn="l"/>
              </a:tabLst>
            </a:pPr>
            <a:r>
              <a:rPr sz="2400" spc="-15" dirty="0" smtClean="0">
                <a:latin typeface="Franklin Gothic Medium"/>
                <a:cs typeface="Franklin Gothic Medium"/>
              </a:rPr>
              <a:t>Other</a:t>
            </a:r>
            <a:r>
              <a:rPr sz="2400" dirty="0" smtClean="0">
                <a:latin typeface="Franklin Gothic Medium"/>
                <a:cs typeface="Franklin Gothic Medium"/>
              </a:rPr>
              <a:t> </a:t>
            </a:r>
            <a:r>
              <a:rPr sz="2400" spc="-23" dirty="0" smtClean="0">
                <a:latin typeface="Franklin Gothic Medium"/>
                <a:cs typeface="Franklin Gothic Medium"/>
              </a:rPr>
              <a:t>names:</a:t>
            </a:r>
            <a:r>
              <a:rPr sz="2400" spc="-4" dirty="0" smtClean="0">
                <a:latin typeface="Franklin Gothic Medium"/>
                <a:cs typeface="Franklin Gothic Medium"/>
              </a:rPr>
              <a:t> </a:t>
            </a:r>
            <a:r>
              <a:rPr sz="2400" spc="-19" dirty="0">
                <a:latin typeface="Franklin Gothic Medium"/>
                <a:cs typeface="Franklin Gothic Medium"/>
              </a:rPr>
              <a:t>indicator random </a:t>
            </a:r>
            <a:r>
              <a:rPr sz="2400" spc="-15" dirty="0" smtClean="0">
                <a:latin typeface="Franklin Gothic Medium"/>
                <a:cs typeface="Franklin Gothic Medium"/>
              </a:rPr>
              <a:t>variable,</a:t>
            </a:r>
            <a:r>
              <a:rPr sz="2400" spc="-4" dirty="0" smtClean="0">
                <a:latin typeface="Franklin Gothic Medium"/>
                <a:cs typeface="Franklin Gothic Medium"/>
              </a:rPr>
              <a:t> </a:t>
            </a:r>
            <a:r>
              <a:rPr sz="2400" spc="-19" dirty="0" err="1" smtClean="0">
                <a:latin typeface="Franklin Gothic Medium"/>
                <a:cs typeface="Franklin Gothic Medium"/>
              </a:rPr>
              <a:t>boolean</a:t>
            </a:r>
            <a:r>
              <a:rPr sz="2400" spc="-4" dirty="0" smtClean="0">
                <a:latin typeface="Franklin Gothic Medium"/>
                <a:cs typeface="Franklin Gothic Medium"/>
              </a:rPr>
              <a:t> </a:t>
            </a:r>
            <a:r>
              <a:rPr sz="2400" spc="-30" dirty="0" smtClean="0">
                <a:latin typeface="Franklin Gothic Medium"/>
                <a:cs typeface="Franklin Gothic Medium"/>
              </a:rPr>
              <a:t>random</a:t>
            </a:r>
            <a:r>
              <a:rPr sz="2400" spc="-4" dirty="0" smtClean="0">
                <a:latin typeface="Franklin Gothic Medium"/>
                <a:cs typeface="Franklin Gothic Medium"/>
              </a:rPr>
              <a:t> </a:t>
            </a:r>
            <a:r>
              <a:rPr sz="2400" spc="-23" dirty="0" smtClean="0">
                <a:latin typeface="Franklin Gothic Medium"/>
                <a:cs typeface="Franklin Gothic Medium"/>
              </a:rPr>
              <a:t>variable</a:t>
            </a:r>
            <a:endParaRPr sz="2400" dirty="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377" y="5080673"/>
            <a:ext cx="3099911" cy="113813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497"/>
              </a:lnSpc>
              <a:spcBef>
                <a:spcPts val="75"/>
              </a:spcBef>
            </a:pPr>
            <a:r>
              <a:rPr sz="2100" spc="-23" dirty="0">
                <a:latin typeface="Franklin Gothic Medium"/>
                <a:cs typeface="Franklin Gothic Medium"/>
              </a:rPr>
              <a:t>Examples:</a:t>
            </a:r>
            <a:endParaRPr sz="2100" dirty="0">
              <a:latin typeface="Franklin Gothic Medium"/>
              <a:cs typeface="Franklin Gothic Medium"/>
            </a:endParaRPr>
          </a:p>
          <a:p>
            <a:pPr marL="285750" indent="-249079">
              <a:lnSpc>
                <a:spcPts val="2104"/>
              </a:lnSpc>
              <a:buClr>
                <a:srgbClr val="E48312"/>
              </a:buClr>
              <a:buFont typeface="Arial MT"/>
              <a:buChar char="•"/>
              <a:tabLst>
                <a:tab pos="285274" algn="l"/>
                <a:tab pos="285750" algn="l"/>
              </a:tabLst>
            </a:pPr>
            <a:r>
              <a:rPr sz="1800" spc="-15" dirty="0">
                <a:latin typeface="Franklin Gothic Medium"/>
                <a:cs typeface="Franklin Gothic Medium"/>
              </a:rPr>
              <a:t>Coin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26" dirty="0">
                <a:latin typeface="Franklin Gothic Medium"/>
                <a:cs typeface="Franklin Gothic Medium"/>
              </a:rPr>
              <a:t>flip</a:t>
            </a:r>
            <a:endParaRPr sz="1800" dirty="0">
              <a:latin typeface="Franklin Gothic Medium"/>
              <a:cs typeface="Franklin Gothic Medium"/>
            </a:endParaRPr>
          </a:p>
          <a:p>
            <a:pPr marL="285750" indent="-249079">
              <a:lnSpc>
                <a:spcPts val="2096"/>
              </a:lnSpc>
              <a:buClr>
                <a:srgbClr val="E48312"/>
              </a:buClr>
              <a:buFont typeface="Arial MT"/>
              <a:buChar char="•"/>
              <a:tabLst>
                <a:tab pos="285274" algn="l"/>
                <a:tab pos="285750" algn="l"/>
              </a:tabLst>
            </a:pPr>
            <a:r>
              <a:rPr sz="1800" spc="-34" dirty="0">
                <a:latin typeface="Franklin Gothic Medium"/>
                <a:cs typeface="Franklin Gothic Medium"/>
              </a:rPr>
              <a:t>Random</a:t>
            </a:r>
            <a:r>
              <a:rPr sz="1800" spc="-23" dirty="0">
                <a:latin typeface="Franklin Gothic Medium"/>
                <a:cs typeface="Franklin Gothic Medium"/>
              </a:rPr>
              <a:t> </a:t>
            </a:r>
            <a:r>
              <a:rPr sz="1800" spc="-11" dirty="0">
                <a:latin typeface="Franklin Gothic Medium"/>
                <a:cs typeface="Franklin Gothic Medium"/>
              </a:rPr>
              <a:t>binary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digit</a:t>
            </a:r>
            <a:endParaRPr sz="1800" dirty="0">
              <a:latin typeface="Franklin Gothic Medium"/>
              <a:cs typeface="Franklin Gothic Medium"/>
            </a:endParaRPr>
          </a:p>
          <a:p>
            <a:pPr marL="285750" indent="-249079">
              <a:lnSpc>
                <a:spcPts val="2134"/>
              </a:lnSpc>
              <a:buClr>
                <a:srgbClr val="E48312"/>
              </a:buClr>
              <a:buFont typeface="Arial MT"/>
              <a:buChar char="•"/>
              <a:tabLst>
                <a:tab pos="285274" algn="l"/>
                <a:tab pos="285750" algn="l"/>
              </a:tabLst>
            </a:pPr>
            <a:r>
              <a:rPr sz="1800" spc="-30" dirty="0">
                <a:latin typeface="Franklin Gothic Medium"/>
                <a:cs typeface="Franklin Gothic Medium"/>
              </a:rPr>
              <a:t>Whether</a:t>
            </a:r>
            <a:r>
              <a:rPr sz="1800" spc="-8" dirty="0">
                <a:latin typeface="Franklin Gothic Medium"/>
                <a:cs typeface="Franklin Gothic Medium"/>
              </a:rPr>
              <a:t> </a:t>
            </a:r>
            <a:r>
              <a:rPr sz="1800" spc="-23" dirty="0">
                <a:latin typeface="Franklin Gothic Medium"/>
                <a:cs typeface="Franklin Gothic Medium"/>
              </a:rPr>
              <a:t>a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23" dirty="0">
                <a:latin typeface="Franklin Gothic Medium"/>
                <a:cs typeface="Franklin Gothic Medium"/>
              </a:rPr>
              <a:t>disk</a:t>
            </a:r>
            <a:r>
              <a:rPr sz="1800" spc="-4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drive</a:t>
            </a:r>
            <a:r>
              <a:rPr sz="1800" spc="-4" dirty="0">
                <a:latin typeface="Franklin Gothic Medium"/>
                <a:cs typeface="Franklin Gothic Medium"/>
              </a:rPr>
              <a:t> </a:t>
            </a:r>
            <a:r>
              <a:rPr sz="1800" spc="-8" dirty="0">
                <a:latin typeface="Franklin Gothic Medium"/>
                <a:cs typeface="Franklin Gothic Medium"/>
              </a:rPr>
              <a:t>crashed</a:t>
            </a:r>
            <a:endParaRPr sz="1800" dirty="0">
              <a:latin typeface="Franklin Gothic Medium"/>
              <a:cs typeface="Franklin Gothic Medium"/>
            </a:endParaRPr>
          </a:p>
        </p:txBody>
      </p:sp>
      <p:sp>
        <p:nvSpPr>
          <p:cNvPr id="43" name="Content Placeholder 4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pc="-38" dirty="0">
                <a:solidFill>
                  <a:srgbClr val="000000"/>
                </a:solidFill>
              </a:rPr>
              <a:t>Be</a:t>
            </a:r>
            <a:r>
              <a:rPr lang="en-IN" spc="-41" dirty="0">
                <a:solidFill>
                  <a:srgbClr val="000000"/>
                </a:solidFill>
              </a:rPr>
              <a:t>r</a:t>
            </a:r>
            <a:r>
              <a:rPr lang="en-IN" spc="-38" dirty="0">
                <a:solidFill>
                  <a:srgbClr val="000000"/>
                </a:solidFill>
              </a:rPr>
              <a:t>n</a:t>
            </a:r>
            <a:r>
              <a:rPr lang="en-IN" spc="-34" dirty="0">
                <a:solidFill>
                  <a:srgbClr val="000000"/>
                </a:solidFill>
              </a:rPr>
              <a:t>o</a:t>
            </a:r>
            <a:r>
              <a:rPr lang="en-IN" spc="-41" dirty="0">
                <a:solidFill>
                  <a:srgbClr val="000000"/>
                </a:solidFill>
              </a:rPr>
              <a:t>ull</a:t>
            </a:r>
            <a:r>
              <a:rPr lang="en-IN" dirty="0">
                <a:solidFill>
                  <a:srgbClr val="000000"/>
                </a:solidFill>
              </a:rPr>
              <a:t>i</a:t>
            </a:r>
            <a:r>
              <a:rPr lang="en-IN" spc="-75" dirty="0">
                <a:solidFill>
                  <a:srgbClr val="000000"/>
                </a:solidFill>
              </a:rPr>
              <a:t> </a:t>
            </a:r>
            <a:r>
              <a:rPr lang="en-IN" spc="-38" dirty="0">
                <a:solidFill>
                  <a:srgbClr val="000000"/>
                </a:solidFill>
              </a:rPr>
              <a:t>R</a:t>
            </a:r>
            <a:r>
              <a:rPr lang="en-IN" spc="-41" dirty="0">
                <a:solidFill>
                  <a:srgbClr val="000000"/>
                </a:solidFill>
              </a:rPr>
              <a:t>a</a:t>
            </a:r>
            <a:r>
              <a:rPr lang="en-IN" spc="-38" dirty="0">
                <a:solidFill>
                  <a:srgbClr val="000000"/>
                </a:solidFill>
              </a:rPr>
              <a:t>n</a:t>
            </a:r>
            <a:r>
              <a:rPr lang="en-IN" spc="-41" dirty="0">
                <a:solidFill>
                  <a:srgbClr val="000000"/>
                </a:solidFill>
              </a:rPr>
              <a:t>d</a:t>
            </a:r>
            <a:r>
              <a:rPr lang="en-IN" spc="-34" dirty="0">
                <a:solidFill>
                  <a:srgbClr val="000000"/>
                </a:solidFill>
              </a:rPr>
              <a:t>o</a:t>
            </a:r>
            <a:r>
              <a:rPr lang="en-IN" dirty="0">
                <a:solidFill>
                  <a:srgbClr val="000000"/>
                </a:solidFill>
              </a:rPr>
              <a:t>m</a:t>
            </a:r>
            <a:r>
              <a:rPr lang="en-IN" spc="-191" dirty="0">
                <a:solidFill>
                  <a:srgbClr val="000000"/>
                </a:solidFill>
              </a:rPr>
              <a:t> </a:t>
            </a:r>
            <a:r>
              <a:rPr lang="en-IN" spc="-225" dirty="0">
                <a:solidFill>
                  <a:srgbClr val="000000"/>
                </a:solidFill>
              </a:rPr>
              <a:t>V</a:t>
            </a:r>
            <a:r>
              <a:rPr lang="en-IN" spc="-41" dirty="0">
                <a:solidFill>
                  <a:srgbClr val="000000"/>
                </a:solidFill>
              </a:rPr>
              <a:t>ar</a:t>
            </a:r>
            <a:r>
              <a:rPr lang="en-IN" spc="-34" dirty="0">
                <a:solidFill>
                  <a:srgbClr val="000000"/>
                </a:solidFill>
              </a:rPr>
              <a:t>i</a:t>
            </a:r>
            <a:r>
              <a:rPr lang="en-IN" spc="-41" dirty="0">
                <a:solidFill>
                  <a:srgbClr val="000000"/>
                </a:solidFill>
              </a:rPr>
              <a:t>a</a:t>
            </a:r>
            <a:r>
              <a:rPr lang="en-IN" spc="-45" dirty="0">
                <a:solidFill>
                  <a:srgbClr val="000000"/>
                </a:solidFill>
              </a:rPr>
              <a:t>b</a:t>
            </a:r>
            <a:r>
              <a:rPr lang="en-IN" spc="-38" dirty="0">
                <a:solidFill>
                  <a:srgbClr val="000000"/>
                </a:solidFill>
              </a:rPr>
              <a:t>le</a:t>
            </a:r>
            <a:endParaRPr lang="en-IN" dirty="0"/>
          </a:p>
        </p:txBody>
      </p:sp>
      <p:grpSp>
        <p:nvGrpSpPr>
          <p:cNvPr id="46" name="Group 45"/>
          <p:cNvGrpSpPr/>
          <p:nvPr/>
        </p:nvGrpSpPr>
        <p:grpSpPr>
          <a:xfrm>
            <a:off x="548740" y="3413617"/>
            <a:ext cx="7434263" cy="1513523"/>
            <a:chOff x="854964" y="2936159"/>
            <a:chExt cx="7434263" cy="1513523"/>
          </a:xfrm>
        </p:grpSpPr>
        <p:grpSp>
          <p:nvGrpSpPr>
            <p:cNvPr id="4" name="object 4"/>
            <p:cNvGrpSpPr/>
            <p:nvPr/>
          </p:nvGrpSpPr>
          <p:grpSpPr>
            <a:xfrm>
              <a:off x="854964" y="2936159"/>
              <a:ext cx="7434263" cy="1513523"/>
              <a:chOff x="1139952" y="2771879"/>
              <a:chExt cx="9912350" cy="2018030"/>
            </a:xfrm>
            <a:solidFill>
              <a:schemeClr val="bg1"/>
            </a:solidFill>
          </p:grpSpPr>
          <p:sp>
            <p:nvSpPr>
              <p:cNvPr id="5" name="object 5"/>
              <p:cNvSpPr/>
              <p:nvPr/>
            </p:nvSpPr>
            <p:spPr>
              <a:xfrm>
                <a:off x="1139952" y="2771879"/>
                <a:ext cx="9912350" cy="2018030"/>
              </a:xfrm>
              <a:custGeom>
                <a:avLst/>
                <a:gdLst/>
                <a:ahLst/>
                <a:cxnLst/>
                <a:rect l="l" t="t" r="r" b="b"/>
                <a:pathLst>
                  <a:path w="9912350" h="2018029">
                    <a:moveTo>
                      <a:pt x="9912096" y="0"/>
                    </a:moveTo>
                    <a:lnTo>
                      <a:pt x="0" y="0"/>
                    </a:lnTo>
                    <a:lnTo>
                      <a:pt x="0" y="2017649"/>
                    </a:lnTo>
                    <a:lnTo>
                      <a:pt x="9912096" y="2017649"/>
                    </a:lnTo>
                    <a:lnTo>
                      <a:pt x="9912096" y="0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088823" y="2928797"/>
                <a:ext cx="2287270" cy="761365"/>
              </a:xfrm>
              <a:custGeom>
                <a:avLst/>
                <a:gdLst/>
                <a:ahLst/>
                <a:cxnLst/>
                <a:rect l="l" t="t" r="r" b="b"/>
                <a:pathLst>
                  <a:path w="2287270" h="761364">
                    <a:moveTo>
                      <a:pt x="109740" y="445160"/>
                    </a:moveTo>
                    <a:lnTo>
                      <a:pt x="105054" y="431800"/>
                    </a:lnTo>
                    <a:lnTo>
                      <a:pt x="81178" y="440410"/>
                    </a:lnTo>
                    <a:lnTo>
                      <a:pt x="60236" y="452907"/>
                    </a:lnTo>
                    <a:lnTo>
                      <a:pt x="27178" y="489521"/>
                    </a:lnTo>
                    <a:lnTo>
                      <a:pt x="6794" y="538467"/>
                    </a:lnTo>
                    <a:lnTo>
                      <a:pt x="0" y="596569"/>
                    </a:lnTo>
                    <a:lnTo>
                      <a:pt x="1701" y="626833"/>
                    </a:lnTo>
                    <a:lnTo>
                      <a:pt x="15240" y="680351"/>
                    </a:lnTo>
                    <a:lnTo>
                      <a:pt x="42125" y="723785"/>
                    </a:lnTo>
                    <a:lnTo>
                      <a:pt x="81102" y="752563"/>
                    </a:lnTo>
                    <a:lnTo>
                      <a:pt x="105054" y="761174"/>
                    </a:lnTo>
                    <a:lnTo>
                      <a:pt x="109220" y="747801"/>
                    </a:lnTo>
                    <a:lnTo>
                      <a:pt x="90449" y="739495"/>
                    </a:lnTo>
                    <a:lnTo>
                      <a:pt x="74256" y="727925"/>
                    </a:lnTo>
                    <a:lnTo>
                      <a:pt x="49580" y="695020"/>
                    </a:lnTo>
                    <a:lnTo>
                      <a:pt x="34925" y="650265"/>
                    </a:lnTo>
                    <a:lnTo>
                      <a:pt x="30048" y="594829"/>
                    </a:lnTo>
                    <a:lnTo>
                      <a:pt x="31267" y="566737"/>
                    </a:lnTo>
                    <a:lnTo>
                      <a:pt x="41033" y="517982"/>
                    </a:lnTo>
                    <a:lnTo>
                      <a:pt x="60655" y="479526"/>
                    </a:lnTo>
                    <a:lnTo>
                      <a:pt x="90741" y="453440"/>
                    </a:lnTo>
                    <a:lnTo>
                      <a:pt x="109740" y="445160"/>
                    </a:lnTo>
                    <a:close/>
                  </a:path>
                  <a:path w="2287270" h="761364">
                    <a:moveTo>
                      <a:pt x="109740" y="13360"/>
                    </a:moveTo>
                    <a:lnTo>
                      <a:pt x="105054" y="0"/>
                    </a:lnTo>
                    <a:lnTo>
                      <a:pt x="81178" y="8610"/>
                    </a:lnTo>
                    <a:lnTo>
                      <a:pt x="60236" y="21107"/>
                    </a:lnTo>
                    <a:lnTo>
                      <a:pt x="27178" y="57721"/>
                    </a:lnTo>
                    <a:lnTo>
                      <a:pt x="6794" y="106667"/>
                    </a:lnTo>
                    <a:lnTo>
                      <a:pt x="0" y="164769"/>
                    </a:lnTo>
                    <a:lnTo>
                      <a:pt x="1701" y="195033"/>
                    </a:lnTo>
                    <a:lnTo>
                      <a:pt x="15240" y="248551"/>
                    </a:lnTo>
                    <a:lnTo>
                      <a:pt x="42125" y="291985"/>
                    </a:lnTo>
                    <a:lnTo>
                      <a:pt x="81102" y="320763"/>
                    </a:lnTo>
                    <a:lnTo>
                      <a:pt x="105054" y="329374"/>
                    </a:lnTo>
                    <a:lnTo>
                      <a:pt x="109220" y="316001"/>
                    </a:lnTo>
                    <a:lnTo>
                      <a:pt x="90449" y="307695"/>
                    </a:lnTo>
                    <a:lnTo>
                      <a:pt x="74256" y="296125"/>
                    </a:lnTo>
                    <a:lnTo>
                      <a:pt x="49580" y="263220"/>
                    </a:lnTo>
                    <a:lnTo>
                      <a:pt x="34925" y="218465"/>
                    </a:lnTo>
                    <a:lnTo>
                      <a:pt x="30048" y="163029"/>
                    </a:lnTo>
                    <a:lnTo>
                      <a:pt x="31267" y="134937"/>
                    </a:lnTo>
                    <a:lnTo>
                      <a:pt x="41033" y="86182"/>
                    </a:lnTo>
                    <a:lnTo>
                      <a:pt x="60655" y="47726"/>
                    </a:lnTo>
                    <a:lnTo>
                      <a:pt x="90741" y="21640"/>
                    </a:lnTo>
                    <a:lnTo>
                      <a:pt x="109740" y="13360"/>
                    </a:lnTo>
                    <a:close/>
                  </a:path>
                  <a:path w="2287270" h="761364">
                    <a:moveTo>
                      <a:pt x="1129538" y="596569"/>
                    </a:moveTo>
                    <a:lnTo>
                      <a:pt x="1122743" y="538467"/>
                    </a:lnTo>
                    <a:lnTo>
                      <a:pt x="1102360" y="489521"/>
                    </a:lnTo>
                    <a:lnTo>
                      <a:pt x="1069301" y="452907"/>
                    </a:lnTo>
                    <a:lnTo>
                      <a:pt x="1024483" y="431800"/>
                    </a:lnTo>
                    <a:lnTo>
                      <a:pt x="1019797" y="445160"/>
                    </a:lnTo>
                    <a:lnTo>
                      <a:pt x="1038860" y="453440"/>
                    </a:lnTo>
                    <a:lnTo>
                      <a:pt x="1055255" y="464896"/>
                    </a:lnTo>
                    <a:lnTo>
                      <a:pt x="1080046" y="497344"/>
                    </a:lnTo>
                    <a:lnTo>
                      <a:pt x="1094638" y="541121"/>
                    </a:lnTo>
                    <a:lnTo>
                      <a:pt x="1099489" y="594829"/>
                    </a:lnTo>
                    <a:lnTo>
                      <a:pt x="1098270" y="623887"/>
                    </a:lnTo>
                    <a:lnTo>
                      <a:pt x="1088504" y="673976"/>
                    </a:lnTo>
                    <a:lnTo>
                      <a:pt x="1068908" y="713105"/>
                    </a:lnTo>
                    <a:lnTo>
                      <a:pt x="1039088" y="739495"/>
                    </a:lnTo>
                    <a:lnTo>
                      <a:pt x="1020318" y="747801"/>
                    </a:lnTo>
                    <a:lnTo>
                      <a:pt x="1024483" y="761174"/>
                    </a:lnTo>
                    <a:lnTo>
                      <a:pt x="1069416" y="740105"/>
                    </a:lnTo>
                    <a:lnTo>
                      <a:pt x="1102448" y="703618"/>
                    </a:lnTo>
                    <a:lnTo>
                      <a:pt x="1122756" y="654761"/>
                    </a:lnTo>
                    <a:lnTo>
                      <a:pt x="1127836" y="626833"/>
                    </a:lnTo>
                    <a:lnTo>
                      <a:pt x="1129538" y="596569"/>
                    </a:lnTo>
                    <a:close/>
                  </a:path>
                  <a:path w="2287270" h="761364">
                    <a:moveTo>
                      <a:pt x="1129538" y="164769"/>
                    </a:moveTo>
                    <a:lnTo>
                      <a:pt x="1122743" y="106667"/>
                    </a:lnTo>
                    <a:lnTo>
                      <a:pt x="1102360" y="57721"/>
                    </a:lnTo>
                    <a:lnTo>
                      <a:pt x="1069301" y="21107"/>
                    </a:lnTo>
                    <a:lnTo>
                      <a:pt x="1024483" y="0"/>
                    </a:lnTo>
                    <a:lnTo>
                      <a:pt x="1019797" y="13360"/>
                    </a:lnTo>
                    <a:lnTo>
                      <a:pt x="1038860" y="21640"/>
                    </a:lnTo>
                    <a:lnTo>
                      <a:pt x="1055255" y="33096"/>
                    </a:lnTo>
                    <a:lnTo>
                      <a:pt x="1080046" y="65544"/>
                    </a:lnTo>
                    <a:lnTo>
                      <a:pt x="1094638" y="109321"/>
                    </a:lnTo>
                    <a:lnTo>
                      <a:pt x="1099489" y="163029"/>
                    </a:lnTo>
                    <a:lnTo>
                      <a:pt x="1098270" y="192087"/>
                    </a:lnTo>
                    <a:lnTo>
                      <a:pt x="1088504" y="242176"/>
                    </a:lnTo>
                    <a:lnTo>
                      <a:pt x="1068908" y="281305"/>
                    </a:lnTo>
                    <a:lnTo>
                      <a:pt x="1039088" y="307695"/>
                    </a:lnTo>
                    <a:lnTo>
                      <a:pt x="1020318" y="316001"/>
                    </a:lnTo>
                    <a:lnTo>
                      <a:pt x="1024483" y="329374"/>
                    </a:lnTo>
                    <a:lnTo>
                      <a:pt x="1069416" y="308305"/>
                    </a:lnTo>
                    <a:lnTo>
                      <a:pt x="1102448" y="271818"/>
                    </a:lnTo>
                    <a:lnTo>
                      <a:pt x="1122756" y="222961"/>
                    </a:lnTo>
                    <a:lnTo>
                      <a:pt x="1127836" y="195033"/>
                    </a:lnTo>
                    <a:lnTo>
                      <a:pt x="1129538" y="164769"/>
                    </a:lnTo>
                    <a:close/>
                  </a:path>
                  <a:path w="2287270" h="761364">
                    <a:moveTo>
                      <a:pt x="1967242" y="445160"/>
                    </a:moveTo>
                    <a:lnTo>
                      <a:pt x="1962556" y="431800"/>
                    </a:lnTo>
                    <a:lnTo>
                      <a:pt x="1938667" y="440410"/>
                    </a:lnTo>
                    <a:lnTo>
                      <a:pt x="1917738" y="452907"/>
                    </a:lnTo>
                    <a:lnTo>
                      <a:pt x="1884680" y="489521"/>
                    </a:lnTo>
                    <a:lnTo>
                      <a:pt x="1864296" y="538467"/>
                    </a:lnTo>
                    <a:lnTo>
                      <a:pt x="1857502" y="596569"/>
                    </a:lnTo>
                    <a:lnTo>
                      <a:pt x="1859203" y="626833"/>
                    </a:lnTo>
                    <a:lnTo>
                      <a:pt x="1872742" y="680351"/>
                    </a:lnTo>
                    <a:lnTo>
                      <a:pt x="1899627" y="723785"/>
                    </a:lnTo>
                    <a:lnTo>
                      <a:pt x="1938604" y="752563"/>
                    </a:lnTo>
                    <a:lnTo>
                      <a:pt x="1962556" y="761174"/>
                    </a:lnTo>
                    <a:lnTo>
                      <a:pt x="1966722" y="747801"/>
                    </a:lnTo>
                    <a:lnTo>
                      <a:pt x="1947951" y="739495"/>
                    </a:lnTo>
                    <a:lnTo>
                      <a:pt x="1931758" y="727925"/>
                    </a:lnTo>
                    <a:lnTo>
                      <a:pt x="1907082" y="695020"/>
                    </a:lnTo>
                    <a:lnTo>
                      <a:pt x="1892427" y="650265"/>
                    </a:lnTo>
                    <a:lnTo>
                      <a:pt x="1887550" y="594829"/>
                    </a:lnTo>
                    <a:lnTo>
                      <a:pt x="1888769" y="566737"/>
                    </a:lnTo>
                    <a:lnTo>
                      <a:pt x="1898535" y="517982"/>
                    </a:lnTo>
                    <a:lnTo>
                      <a:pt x="1918157" y="479526"/>
                    </a:lnTo>
                    <a:lnTo>
                      <a:pt x="1948243" y="453440"/>
                    </a:lnTo>
                    <a:lnTo>
                      <a:pt x="1967242" y="445160"/>
                    </a:lnTo>
                    <a:close/>
                  </a:path>
                  <a:path w="2287270" h="761364">
                    <a:moveTo>
                      <a:pt x="1967242" y="13360"/>
                    </a:moveTo>
                    <a:lnTo>
                      <a:pt x="1962556" y="0"/>
                    </a:lnTo>
                    <a:lnTo>
                      <a:pt x="1938667" y="8610"/>
                    </a:lnTo>
                    <a:lnTo>
                      <a:pt x="1917738" y="21107"/>
                    </a:lnTo>
                    <a:lnTo>
                      <a:pt x="1884680" y="57721"/>
                    </a:lnTo>
                    <a:lnTo>
                      <a:pt x="1864296" y="106667"/>
                    </a:lnTo>
                    <a:lnTo>
                      <a:pt x="1857502" y="164769"/>
                    </a:lnTo>
                    <a:lnTo>
                      <a:pt x="1859203" y="195033"/>
                    </a:lnTo>
                    <a:lnTo>
                      <a:pt x="1872742" y="248551"/>
                    </a:lnTo>
                    <a:lnTo>
                      <a:pt x="1899627" y="291985"/>
                    </a:lnTo>
                    <a:lnTo>
                      <a:pt x="1938604" y="320763"/>
                    </a:lnTo>
                    <a:lnTo>
                      <a:pt x="1962556" y="329374"/>
                    </a:lnTo>
                    <a:lnTo>
                      <a:pt x="1966722" y="316001"/>
                    </a:lnTo>
                    <a:lnTo>
                      <a:pt x="1947951" y="307695"/>
                    </a:lnTo>
                    <a:lnTo>
                      <a:pt x="1931758" y="296125"/>
                    </a:lnTo>
                    <a:lnTo>
                      <a:pt x="1907082" y="263220"/>
                    </a:lnTo>
                    <a:lnTo>
                      <a:pt x="1892427" y="218465"/>
                    </a:lnTo>
                    <a:lnTo>
                      <a:pt x="1887550" y="163029"/>
                    </a:lnTo>
                    <a:lnTo>
                      <a:pt x="1888769" y="134937"/>
                    </a:lnTo>
                    <a:lnTo>
                      <a:pt x="1898535" y="86182"/>
                    </a:lnTo>
                    <a:lnTo>
                      <a:pt x="1918157" y="47726"/>
                    </a:lnTo>
                    <a:lnTo>
                      <a:pt x="1948243" y="21640"/>
                    </a:lnTo>
                    <a:lnTo>
                      <a:pt x="1967242" y="13360"/>
                    </a:lnTo>
                    <a:close/>
                  </a:path>
                  <a:path w="2287270" h="761364">
                    <a:moveTo>
                      <a:pt x="2287016" y="596569"/>
                    </a:moveTo>
                    <a:lnTo>
                      <a:pt x="2280221" y="538467"/>
                    </a:lnTo>
                    <a:lnTo>
                      <a:pt x="2259838" y="489521"/>
                    </a:lnTo>
                    <a:lnTo>
                      <a:pt x="2226780" y="452907"/>
                    </a:lnTo>
                    <a:lnTo>
                      <a:pt x="2181961" y="431800"/>
                    </a:lnTo>
                    <a:lnTo>
                      <a:pt x="2177275" y="445160"/>
                    </a:lnTo>
                    <a:lnTo>
                      <a:pt x="2196338" y="453440"/>
                    </a:lnTo>
                    <a:lnTo>
                      <a:pt x="2212733" y="464896"/>
                    </a:lnTo>
                    <a:lnTo>
                      <a:pt x="2237524" y="497344"/>
                    </a:lnTo>
                    <a:lnTo>
                      <a:pt x="2252116" y="541121"/>
                    </a:lnTo>
                    <a:lnTo>
                      <a:pt x="2256967" y="594829"/>
                    </a:lnTo>
                    <a:lnTo>
                      <a:pt x="2255748" y="623887"/>
                    </a:lnTo>
                    <a:lnTo>
                      <a:pt x="2245982" y="673976"/>
                    </a:lnTo>
                    <a:lnTo>
                      <a:pt x="2226386" y="713105"/>
                    </a:lnTo>
                    <a:lnTo>
                      <a:pt x="2196566" y="739495"/>
                    </a:lnTo>
                    <a:lnTo>
                      <a:pt x="2177796" y="747801"/>
                    </a:lnTo>
                    <a:lnTo>
                      <a:pt x="2181961" y="761174"/>
                    </a:lnTo>
                    <a:lnTo>
                      <a:pt x="2226894" y="740105"/>
                    </a:lnTo>
                    <a:lnTo>
                      <a:pt x="2259927" y="703618"/>
                    </a:lnTo>
                    <a:lnTo>
                      <a:pt x="2280234" y="654761"/>
                    </a:lnTo>
                    <a:lnTo>
                      <a:pt x="2285314" y="626833"/>
                    </a:lnTo>
                    <a:lnTo>
                      <a:pt x="2287016" y="596569"/>
                    </a:lnTo>
                    <a:close/>
                  </a:path>
                  <a:path w="2287270" h="761364">
                    <a:moveTo>
                      <a:pt x="2287016" y="164769"/>
                    </a:moveTo>
                    <a:lnTo>
                      <a:pt x="2280221" y="106667"/>
                    </a:lnTo>
                    <a:lnTo>
                      <a:pt x="2259838" y="57721"/>
                    </a:lnTo>
                    <a:lnTo>
                      <a:pt x="2226780" y="21107"/>
                    </a:lnTo>
                    <a:lnTo>
                      <a:pt x="2181961" y="0"/>
                    </a:lnTo>
                    <a:lnTo>
                      <a:pt x="2177275" y="13360"/>
                    </a:lnTo>
                    <a:lnTo>
                      <a:pt x="2196338" y="21640"/>
                    </a:lnTo>
                    <a:lnTo>
                      <a:pt x="2212733" y="33096"/>
                    </a:lnTo>
                    <a:lnTo>
                      <a:pt x="2237524" y="65544"/>
                    </a:lnTo>
                    <a:lnTo>
                      <a:pt x="2252116" y="109321"/>
                    </a:lnTo>
                    <a:lnTo>
                      <a:pt x="2256967" y="163029"/>
                    </a:lnTo>
                    <a:lnTo>
                      <a:pt x="2255748" y="192087"/>
                    </a:lnTo>
                    <a:lnTo>
                      <a:pt x="2245982" y="242176"/>
                    </a:lnTo>
                    <a:lnTo>
                      <a:pt x="2226386" y="281305"/>
                    </a:lnTo>
                    <a:lnTo>
                      <a:pt x="2196566" y="307695"/>
                    </a:lnTo>
                    <a:lnTo>
                      <a:pt x="2177796" y="316001"/>
                    </a:lnTo>
                    <a:lnTo>
                      <a:pt x="2181961" y="329374"/>
                    </a:lnTo>
                    <a:lnTo>
                      <a:pt x="2226894" y="308305"/>
                    </a:lnTo>
                    <a:lnTo>
                      <a:pt x="2259927" y="271818"/>
                    </a:lnTo>
                    <a:lnTo>
                      <a:pt x="2280234" y="222961"/>
                    </a:lnTo>
                    <a:lnTo>
                      <a:pt x="2285314" y="195033"/>
                    </a:lnTo>
                    <a:lnTo>
                      <a:pt x="2287016" y="164769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sp>
          <p:nvSpPr>
            <p:cNvPr id="8" name="object 8"/>
            <p:cNvSpPr txBox="1"/>
            <p:nvPr/>
          </p:nvSpPr>
          <p:spPr>
            <a:xfrm>
              <a:off x="1266835" y="3212974"/>
              <a:ext cx="1794510" cy="1115049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3300" spc="8" dirty="0">
                  <a:latin typeface="Cambria Math"/>
                  <a:cs typeface="Cambria Math"/>
                </a:rPr>
                <a:t>𝑋~</a:t>
              </a:r>
              <a:r>
                <a:rPr sz="3300" spc="8" dirty="0">
                  <a:latin typeface="Franklin Gothic Medium"/>
                  <a:cs typeface="Franklin Gothic Medium"/>
                </a:rPr>
                <a:t>Ber</a:t>
              </a:r>
              <a:r>
                <a:rPr sz="3300" spc="8" dirty="0">
                  <a:latin typeface="Cambria Math"/>
                  <a:cs typeface="Cambria Math"/>
                </a:rPr>
                <a:t>(𝑝)</a:t>
              </a:r>
              <a:endParaRPr sz="3300" dirty="0">
                <a:latin typeface="Cambria Math"/>
                <a:cs typeface="Cambria Math"/>
              </a:endParaRPr>
            </a:p>
            <a:p>
              <a:pPr marL="953" algn="ctr">
                <a:spcBef>
                  <a:spcPts val="2524"/>
                </a:spcBef>
              </a:pPr>
              <a:endParaRPr sz="18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573802" y="3606927"/>
              <a:ext cx="1145858" cy="71878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 marR="3810">
                <a:lnSpc>
                  <a:spcPct val="128299"/>
                </a:lnSpc>
                <a:spcBef>
                  <a:spcPts val="75"/>
                </a:spcBef>
              </a:pPr>
              <a:r>
                <a:rPr sz="1800" spc="-11" dirty="0">
                  <a:latin typeface="Franklin Gothic Medium"/>
                  <a:cs typeface="Franklin Gothic Medium"/>
                </a:rPr>
                <a:t>Ex</a:t>
              </a:r>
              <a:r>
                <a:rPr sz="1800" spc="-8" dirty="0">
                  <a:latin typeface="Franklin Gothic Medium"/>
                  <a:cs typeface="Franklin Gothic Medium"/>
                </a:rPr>
                <a:t>pe</a:t>
              </a:r>
              <a:r>
                <a:rPr sz="1800" spc="-4" dirty="0">
                  <a:latin typeface="Franklin Gothic Medium"/>
                  <a:cs typeface="Franklin Gothic Medium"/>
                </a:rPr>
                <a:t>c</a:t>
              </a:r>
              <a:r>
                <a:rPr sz="1800" spc="-23" dirty="0">
                  <a:latin typeface="Franklin Gothic Medium"/>
                  <a:cs typeface="Franklin Gothic Medium"/>
                </a:rPr>
                <a:t>t</a:t>
              </a:r>
              <a:r>
                <a:rPr sz="1800" spc="-26" dirty="0">
                  <a:latin typeface="Franklin Gothic Medium"/>
                  <a:cs typeface="Franklin Gothic Medium"/>
                </a:rPr>
                <a:t>a</a:t>
              </a:r>
              <a:r>
                <a:rPr sz="1800" spc="-38" dirty="0">
                  <a:latin typeface="Franklin Gothic Medium"/>
                  <a:cs typeface="Franklin Gothic Medium"/>
                </a:rPr>
                <a:t>t</a:t>
              </a:r>
              <a:r>
                <a:rPr sz="1800" spc="-26" dirty="0">
                  <a:latin typeface="Franklin Gothic Medium"/>
                  <a:cs typeface="Franklin Gothic Medium"/>
                </a:rPr>
                <a:t>i</a:t>
              </a:r>
              <a:r>
                <a:rPr sz="1800" spc="-19" dirty="0">
                  <a:latin typeface="Franklin Gothic Medium"/>
                  <a:cs typeface="Franklin Gothic Medium"/>
                </a:rPr>
                <a:t>o</a:t>
              </a:r>
              <a:r>
                <a:rPr sz="1800" dirty="0">
                  <a:latin typeface="Franklin Gothic Medium"/>
                  <a:cs typeface="Franklin Gothic Medium"/>
                </a:rPr>
                <a:t>n  </a:t>
              </a:r>
              <a:r>
                <a:rPr sz="1800" spc="-23" dirty="0">
                  <a:latin typeface="Franklin Gothic Medium"/>
                  <a:cs typeface="Franklin Gothic Medium"/>
                </a:rPr>
                <a:t>Variance</a:t>
              </a:r>
              <a:endParaRPr sz="1800">
                <a:latin typeface="Franklin Gothic Medium"/>
                <a:cs typeface="Franklin Gothic Medium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580884" y="3001137"/>
              <a:ext cx="448628" cy="28661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800" spc="-30" dirty="0">
                  <a:latin typeface="Franklin Gothic Medium"/>
                  <a:cs typeface="Franklin Gothic Medium"/>
                </a:rPr>
                <a:t>PM</a:t>
              </a:r>
              <a:r>
                <a:rPr sz="1800" dirty="0">
                  <a:latin typeface="Franklin Gothic Medium"/>
                  <a:cs typeface="Franklin Gothic Medium"/>
                </a:rPr>
                <a:t>F</a:t>
              </a:r>
              <a:endParaRPr sz="1800">
                <a:latin typeface="Franklin Gothic Medium"/>
                <a:cs typeface="Franklin Gothic Medium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111638" y="2976752"/>
              <a:ext cx="2914174" cy="1404872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  <a:tabLst>
                  <a:tab pos="291941" algn="l"/>
                  <a:tab pos="1149191" algn="l"/>
                  <a:tab pos="1684973" algn="l"/>
                  <a:tab pos="2017395" algn="l"/>
                </a:tabLst>
              </a:pPr>
              <a:r>
                <a:rPr sz="2100" dirty="0">
                  <a:latin typeface="Cambria Math"/>
                  <a:cs typeface="Cambria Math"/>
                </a:rPr>
                <a:t>𝑃	𝑋</a:t>
              </a:r>
              <a:r>
                <a:rPr sz="2100" spc="165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=</a:t>
              </a:r>
              <a:r>
                <a:rPr sz="2100" spc="116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1	=</a:t>
              </a:r>
              <a:r>
                <a:rPr sz="2100" spc="116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𝑝	1	=</a:t>
              </a:r>
              <a:r>
                <a:rPr sz="2100" spc="79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𝑝</a:t>
              </a:r>
            </a:p>
            <a:p>
              <a:pPr marL="9525">
                <a:spcBef>
                  <a:spcPts val="34"/>
                </a:spcBef>
                <a:tabLst>
                  <a:tab pos="291941" algn="l"/>
                  <a:tab pos="1149191" algn="l"/>
                  <a:tab pos="1684973" algn="l"/>
                  <a:tab pos="2017395" algn="l"/>
                </a:tabLst>
              </a:pPr>
              <a:r>
                <a:rPr sz="2100" dirty="0">
                  <a:latin typeface="Cambria Math"/>
                  <a:cs typeface="Cambria Math"/>
                </a:rPr>
                <a:t>𝑃	𝑋</a:t>
              </a:r>
              <a:r>
                <a:rPr sz="2100" spc="165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=</a:t>
              </a:r>
              <a:r>
                <a:rPr sz="2100" spc="116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0	=</a:t>
              </a:r>
              <a:r>
                <a:rPr sz="2100" spc="116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𝑝	0	=</a:t>
              </a:r>
              <a:r>
                <a:rPr sz="2100" spc="86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1</a:t>
              </a:r>
              <a:r>
                <a:rPr sz="2100" spc="-19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−</a:t>
              </a:r>
              <a:r>
                <a:rPr sz="2100" spc="-19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𝑝</a:t>
              </a:r>
            </a:p>
            <a:p>
              <a:pPr marL="9525">
                <a:spcBef>
                  <a:spcPts val="488"/>
                </a:spcBef>
                <a:tabLst>
                  <a:tab pos="279559" algn="l"/>
                  <a:tab pos="625316" algn="l"/>
                </a:tabLst>
              </a:pPr>
              <a:r>
                <a:rPr sz="2100" dirty="0" smtClean="0">
                  <a:latin typeface="Cambria Math"/>
                  <a:cs typeface="Cambria Math"/>
                </a:rPr>
                <a:t>𝐸</a:t>
              </a:r>
              <a:r>
                <a:rPr lang="en-US" sz="2100" dirty="0" smtClean="0">
                  <a:latin typeface="Cambria Math"/>
                  <a:cs typeface="Cambria Math"/>
                </a:rPr>
                <a:t>[</a:t>
              </a:r>
              <a:r>
                <a:rPr sz="2100" dirty="0" smtClean="0">
                  <a:latin typeface="Cambria Math"/>
                  <a:cs typeface="Cambria Math"/>
                </a:rPr>
                <a:t>𝑋</a:t>
              </a:r>
              <a:r>
                <a:rPr lang="en-US" sz="2100" dirty="0" smtClean="0">
                  <a:latin typeface="Cambria Math"/>
                  <a:cs typeface="Cambria Math"/>
                </a:rPr>
                <a:t>]</a:t>
              </a:r>
              <a:r>
                <a:rPr sz="2100" dirty="0">
                  <a:latin typeface="Cambria Math"/>
                  <a:cs typeface="Cambria Math"/>
                </a:rPr>
                <a:t>	=</a:t>
              </a:r>
              <a:r>
                <a:rPr sz="2100" spc="79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𝑝</a:t>
              </a:r>
            </a:p>
            <a:p>
              <a:pPr marL="9525">
                <a:spcBef>
                  <a:spcPts val="251"/>
                </a:spcBef>
                <a:tabLst>
                  <a:tab pos="491490" algn="l"/>
                  <a:tab pos="854393" algn="l"/>
                </a:tabLst>
              </a:pPr>
              <a:r>
                <a:rPr sz="2100" spc="-19" dirty="0">
                  <a:latin typeface="Franklin Gothic Medium"/>
                  <a:cs typeface="Franklin Gothic Medium"/>
                </a:rPr>
                <a:t>Var	</a:t>
              </a:r>
              <a:r>
                <a:rPr lang="en-US" sz="2100" spc="-19" dirty="0" smtClean="0">
                  <a:latin typeface="Franklin Gothic Medium"/>
                  <a:cs typeface="Franklin Gothic Medium"/>
                </a:rPr>
                <a:t>(</a:t>
              </a:r>
              <a:r>
                <a:rPr sz="2100" dirty="0" smtClean="0">
                  <a:latin typeface="Cambria Math"/>
                  <a:cs typeface="Cambria Math"/>
                </a:rPr>
                <a:t>𝑋</a:t>
              </a:r>
              <a:r>
                <a:rPr lang="en-US" sz="2100" dirty="0" smtClean="0">
                  <a:latin typeface="Cambria Math"/>
                  <a:cs typeface="Cambria Math"/>
                </a:rPr>
                <a:t>)</a:t>
              </a:r>
              <a:r>
                <a:rPr sz="2100" dirty="0">
                  <a:latin typeface="Cambria Math"/>
                  <a:cs typeface="Cambria Math"/>
                </a:rPr>
                <a:t>	=</a:t>
              </a:r>
              <a:r>
                <a:rPr sz="2100" spc="98" dirty="0">
                  <a:latin typeface="Cambria Math"/>
                  <a:cs typeface="Cambria Math"/>
                </a:rPr>
                <a:t> </a:t>
              </a:r>
              <a:r>
                <a:rPr sz="2100" spc="8" dirty="0">
                  <a:latin typeface="Cambria Math"/>
                  <a:cs typeface="Cambria Math"/>
                </a:rPr>
                <a:t>𝑝(1</a:t>
              </a:r>
              <a:r>
                <a:rPr sz="2100" spc="-11" dirty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−</a:t>
              </a:r>
              <a:r>
                <a:rPr sz="2100" spc="-15" dirty="0">
                  <a:latin typeface="Cambria Math"/>
                  <a:cs typeface="Cambria Math"/>
                </a:rPr>
                <a:t> </a:t>
              </a:r>
              <a:r>
                <a:rPr sz="2100" spc="11" dirty="0">
                  <a:latin typeface="Cambria Math"/>
                  <a:cs typeface="Cambria Math"/>
                </a:rPr>
                <a:t>𝑝)</a:t>
              </a:r>
              <a:endParaRPr sz="2100" dirty="0">
                <a:latin typeface="Cambria Math"/>
                <a:cs typeface="Cambria Math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885240" y="1698480"/>
              <a:ext cx="7319160" cy="3395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160" y="1686960"/>
                <a:ext cx="7340760" cy="34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481809"/>
            <a:ext cx="8686800" cy="181011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2425" marR="3810" indent="-342900">
              <a:lnSpc>
                <a:spcPct val="12140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502920" algn="l"/>
              </a:tabLst>
            </a:pPr>
            <a:r>
              <a:rPr sz="2400" spc="-8" dirty="0">
                <a:latin typeface="Franklin Gothic Medium"/>
                <a:cs typeface="Franklin Gothic Medium"/>
              </a:rPr>
              <a:t>Consider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spc="-19" dirty="0">
                <a:latin typeface="Franklin Gothic Medium"/>
                <a:cs typeface="Franklin Gothic Medium"/>
              </a:rPr>
              <a:t>an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spc="-26" dirty="0">
                <a:latin typeface="Franklin Gothic Medium"/>
                <a:cs typeface="Franklin Gothic Medium"/>
              </a:rPr>
              <a:t>experiment: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Cambria Math"/>
                <a:cs typeface="Cambria Math"/>
              </a:rPr>
              <a:t>𝑛</a:t>
            </a:r>
            <a:r>
              <a:rPr sz="2400" spc="101" dirty="0">
                <a:latin typeface="Cambria Math"/>
                <a:cs typeface="Cambria Math"/>
              </a:rPr>
              <a:t> </a:t>
            </a:r>
            <a:r>
              <a:rPr sz="2400" spc="-11" dirty="0">
                <a:latin typeface="Franklin Gothic Medium"/>
                <a:cs typeface="Franklin Gothic Medium"/>
              </a:rPr>
              <a:t>independent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19" dirty="0">
                <a:latin typeface="Franklin Gothic Medium"/>
                <a:cs typeface="Franklin Gothic Medium"/>
              </a:rPr>
              <a:t>trials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30" dirty="0">
                <a:latin typeface="Franklin Gothic Medium"/>
                <a:cs typeface="Franklin Gothic Medium"/>
              </a:rPr>
              <a:t>of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Ber</a:t>
            </a:r>
            <a:r>
              <a:rPr sz="2400" dirty="0">
                <a:latin typeface="Cambria Math"/>
                <a:cs typeface="Cambria Math"/>
              </a:rPr>
              <a:t>(𝑝)</a:t>
            </a:r>
            <a:r>
              <a:rPr sz="2400" spc="56" dirty="0">
                <a:latin typeface="Cambria Math"/>
                <a:cs typeface="Cambria Math"/>
              </a:rPr>
              <a:t> </a:t>
            </a:r>
            <a:r>
              <a:rPr sz="2400" spc="-30" dirty="0">
                <a:latin typeface="Franklin Gothic Medium"/>
                <a:cs typeface="Franklin Gothic Medium"/>
              </a:rPr>
              <a:t>random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spc="-11" dirty="0">
                <a:latin typeface="Franklin Gothic Medium"/>
                <a:cs typeface="Franklin Gothic Medium"/>
              </a:rPr>
              <a:t>variables. </a:t>
            </a:r>
            <a:r>
              <a:rPr sz="2400" spc="-514" dirty="0">
                <a:latin typeface="Franklin Gothic Medium"/>
                <a:cs typeface="Franklin Gothic Medium"/>
              </a:rPr>
              <a:t> </a:t>
            </a:r>
            <a:endParaRPr lang="en-US" sz="2400" u="sng" spc="-15" dirty="0">
              <a:uFill>
                <a:solidFill>
                  <a:srgbClr val="000000"/>
                </a:solidFill>
              </a:uFill>
              <a:latin typeface="Franklin Gothic Medium"/>
              <a:cs typeface="Franklin Gothic Medium"/>
            </a:endParaRPr>
          </a:p>
          <a:p>
            <a:pPr marL="352425" marR="3810" indent="-342900">
              <a:lnSpc>
                <a:spcPct val="12140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502920" algn="l"/>
              </a:tabLst>
            </a:pPr>
            <a:r>
              <a:rPr sz="2400" spc="-143" dirty="0" smtClean="0">
                <a:latin typeface="Franklin Gothic Medium"/>
                <a:cs typeface="Franklin Gothic Medium"/>
              </a:rPr>
              <a:t>A</a:t>
            </a:r>
            <a:r>
              <a:rPr sz="2400" dirty="0" smtClean="0">
                <a:latin typeface="Franklin Gothic Medium"/>
                <a:cs typeface="Franklin Gothic Medium"/>
              </a:rPr>
              <a:t> </a:t>
            </a:r>
            <a:r>
              <a:rPr sz="2400" spc="-11" dirty="0">
                <a:latin typeface="Franklin Gothic Medium"/>
                <a:cs typeface="Franklin Gothic Medium"/>
              </a:rPr>
              <a:t>Binomial r</a:t>
            </a:r>
            <a:r>
              <a:rPr sz="2400" spc="-30" dirty="0">
                <a:latin typeface="Franklin Gothic Medium"/>
                <a:cs typeface="Franklin Gothic Medium"/>
              </a:rPr>
              <a:t>andom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23" dirty="0">
                <a:latin typeface="Franklin Gothic Medium"/>
                <a:cs typeface="Franklin Gothic Medium"/>
              </a:rPr>
              <a:t>variable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Cambria Math"/>
                <a:cs typeface="Cambria Math"/>
              </a:rPr>
              <a:t>𝑋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spc="-8" dirty="0">
                <a:latin typeface="Franklin Gothic Medium"/>
                <a:cs typeface="Franklin Gothic Medium"/>
              </a:rPr>
              <a:t>is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15" dirty="0">
                <a:latin typeface="Franklin Gothic Medium"/>
                <a:cs typeface="Franklin Gothic Medium"/>
              </a:rPr>
              <a:t>the</a:t>
            </a:r>
            <a:r>
              <a:rPr sz="2400" spc="8" dirty="0">
                <a:latin typeface="Franklin Gothic Medium"/>
                <a:cs typeface="Franklin Gothic Medium"/>
              </a:rPr>
              <a:t> </a:t>
            </a:r>
            <a:r>
              <a:rPr sz="2400" spc="-26" dirty="0">
                <a:latin typeface="Franklin Gothic Medium"/>
                <a:cs typeface="Franklin Gothic Medium"/>
              </a:rPr>
              <a:t>number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30" dirty="0">
                <a:latin typeface="Franklin Gothic Medium"/>
                <a:cs typeface="Franklin Gothic Medium"/>
              </a:rPr>
              <a:t>of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4" dirty="0">
                <a:latin typeface="Franklin Gothic Medium"/>
                <a:cs typeface="Franklin Gothic Medium"/>
              </a:rPr>
              <a:t>successes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19" dirty="0">
                <a:latin typeface="Franklin Gothic Medium"/>
                <a:cs typeface="Franklin Gothic Medium"/>
              </a:rPr>
              <a:t>in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Cambria Math"/>
                <a:cs typeface="Cambria Math"/>
              </a:rPr>
              <a:t>𝑛</a:t>
            </a:r>
            <a:r>
              <a:rPr sz="2400" spc="101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Franklin Gothic Medium"/>
                <a:cs typeface="Franklin Gothic Medium"/>
              </a:rPr>
              <a:t>trials.</a:t>
            </a:r>
            <a:endParaRPr sz="2400" dirty="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" y="4999452"/>
            <a:ext cx="5090160" cy="138178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497"/>
              </a:lnSpc>
              <a:spcBef>
                <a:spcPts val="75"/>
              </a:spcBef>
            </a:pPr>
            <a:r>
              <a:rPr sz="2100" spc="-23" dirty="0">
                <a:latin typeface="Franklin Gothic Medium"/>
                <a:cs typeface="Franklin Gothic Medium"/>
              </a:rPr>
              <a:t>Examples:</a:t>
            </a:r>
            <a:endParaRPr sz="2100" dirty="0">
              <a:latin typeface="Franklin Gothic Medium"/>
              <a:cs typeface="Franklin Gothic Medium"/>
            </a:endParaRPr>
          </a:p>
          <a:p>
            <a:pPr marL="285750" indent="-249079">
              <a:lnSpc>
                <a:spcPts val="2104"/>
              </a:lnSpc>
              <a:buClr>
                <a:srgbClr val="E48312"/>
              </a:buClr>
              <a:buFont typeface="Arial MT"/>
              <a:buChar char="•"/>
              <a:tabLst>
                <a:tab pos="285274" algn="l"/>
                <a:tab pos="285750" algn="l"/>
              </a:tabLst>
            </a:pPr>
            <a:r>
              <a:rPr sz="1800" dirty="0">
                <a:latin typeface="Franklin Gothic Medium"/>
                <a:cs typeface="Franklin Gothic Medium"/>
              </a:rPr>
              <a:t>#</a:t>
            </a:r>
            <a:r>
              <a:rPr sz="1800" spc="-8" dirty="0">
                <a:latin typeface="Franklin Gothic Medium"/>
                <a:cs typeface="Franklin Gothic Medium"/>
              </a:rPr>
              <a:t> </a:t>
            </a:r>
            <a:r>
              <a:rPr sz="1800" spc="-4" dirty="0">
                <a:latin typeface="Franklin Gothic Medium"/>
                <a:cs typeface="Franklin Gothic Medium"/>
              </a:rPr>
              <a:t>heads</a:t>
            </a:r>
            <a:r>
              <a:rPr sz="1800" spc="-11" dirty="0">
                <a:latin typeface="Franklin Gothic Medium"/>
                <a:cs typeface="Franklin Gothic Medium"/>
              </a:rPr>
              <a:t> </a:t>
            </a:r>
            <a:r>
              <a:rPr sz="1800" spc="-19" dirty="0">
                <a:latin typeface="Franklin Gothic Medium"/>
                <a:cs typeface="Franklin Gothic Medium"/>
              </a:rPr>
              <a:t>in</a:t>
            </a:r>
            <a:r>
              <a:rPr sz="1800" spc="-11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n</a:t>
            </a:r>
            <a:r>
              <a:rPr sz="1800" spc="-15" dirty="0">
                <a:latin typeface="Franklin Gothic Medium"/>
                <a:cs typeface="Franklin Gothic Medium"/>
              </a:rPr>
              <a:t> coin</a:t>
            </a:r>
            <a:r>
              <a:rPr sz="1800" spc="-11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flips</a:t>
            </a:r>
            <a:endParaRPr sz="1800" dirty="0">
              <a:latin typeface="Franklin Gothic Medium"/>
              <a:cs typeface="Franklin Gothic Medium"/>
            </a:endParaRPr>
          </a:p>
          <a:p>
            <a:pPr marL="285750" indent="-249079">
              <a:lnSpc>
                <a:spcPts val="2063"/>
              </a:lnSpc>
              <a:buClr>
                <a:srgbClr val="E48312"/>
              </a:buClr>
              <a:buFont typeface="Arial MT"/>
              <a:buChar char="•"/>
              <a:tabLst>
                <a:tab pos="285274" algn="l"/>
                <a:tab pos="285750" algn="l"/>
              </a:tabLst>
            </a:pPr>
            <a:r>
              <a:rPr sz="1800" dirty="0">
                <a:latin typeface="Franklin Gothic Medium"/>
                <a:cs typeface="Franklin Gothic Medium"/>
              </a:rPr>
              <a:t># </a:t>
            </a:r>
            <a:r>
              <a:rPr sz="1800" spc="-26" dirty="0">
                <a:latin typeface="Franklin Gothic Medium"/>
                <a:cs typeface="Franklin Gothic Medium"/>
              </a:rPr>
              <a:t>of</a:t>
            </a:r>
            <a:r>
              <a:rPr sz="1800" spc="4" dirty="0">
                <a:latin typeface="Franklin Gothic Medium"/>
                <a:cs typeface="Franklin Gothic Medium"/>
              </a:rPr>
              <a:t> </a:t>
            </a:r>
            <a:r>
              <a:rPr sz="1800" spc="11" dirty="0">
                <a:latin typeface="Franklin Gothic Medium"/>
                <a:cs typeface="Franklin Gothic Medium"/>
              </a:rPr>
              <a:t>1’s</a:t>
            </a:r>
            <a:r>
              <a:rPr sz="1800" spc="-8" dirty="0">
                <a:latin typeface="Franklin Gothic Medium"/>
                <a:cs typeface="Franklin Gothic Medium"/>
              </a:rPr>
              <a:t> </a:t>
            </a:r>
            <a:r>
              <a:rPr sz="1800" spc="-19" dirty="0">
                <a:latin typeface="Franklin Gothic Medium"/>
                <a:cs typeface="Franklin Gothic Medium"/>
              </a:rPr>
              <a:t>in</a:t>
            </a:r>
            <a:r>
              <a:rPr sz="1800" spc="-4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randomly</a:t>
            </a:r>
            <a:r>
              <a:rPr sz="1800" spc="-4" dirty="0">
                <a:latin typeface="Franklin Gothic Medium"/>
                <a:cs typeface="Franklin Gothic Medium"/>
              </a:rPr>
              <a:t> </a:t>
            </a:r>
            <a:r>
              <a:rPr sz="1800" spc="-19" dirty="0">
                <a:latin typeface="Franklin Gothic Medium"/>
                <a:cs typeface="Franklin Gothic Medium"/>
              </a:rPr>
              <a:t>generated</a:t>
            </a:r>
            <a:r>
              <a:rPr sz="1800" spc="-4" dirty="0">
                <a:latin typeface="Franklin Gothic Medium"/>
                <a:cs typeface="Franklin Gothic Medium"/>
              </a:rPr>
              <a:t> </a:t>
            </a:r>
            <a:r>
              <a:rPr sz="1800" spc="-23" dirty="0">
                <a:latin typeface="Franklin Gothic Medium"/>
                <a:cs typeface="Franklin Gothic Medium"/>
              </a:rPr>
              <a:t>length</a:t>
            </a:r>
            <a:r>
              <a:rPr sz="1800" spc="-4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n</a:t>
            </a:r>
            <a:r>
              <a:rPr sz="1800" spc="-4" dirty="0">
                <a:latin typeface="Franklin Gothic Medium"/>
                <a:cs typeface="Franklin Gothic Medium"/>
              </a:rPr>
              <a:t> </a:t>
            </a:r>
            <a:r>
              <a:rPr sz="1800" spc="-23" dirty="0">
                <a:latin typeface="Franklin Gothic Medium"/>
                <a:cs typeface="Franklin Gothic Medium"/>
              </a:rPr>
              <a:t>bit</a:t>
            </a:r>
            <a:r>
              <a:rPr sz="1800" spc="-8" dirty="0">
                <a:latin typeface="Franklin Gothic Medium"/>
                <a:cs typeface="Franklin Gothic Medium"/>
              </a:rPr>
              <a:t> </a:t>
            </a:r>
            <a:r>
              <a:rPr sz="1800" spc="-19" dirty="0">
                <a:latin typeface="Franklin Gothic Medium"/>
                <a:cs typeface="Franklin Gothic Medium"/>
              </a:rPr>
              <a:t>string</a:t>
            </a:r>
            <a:endParaRPr sz="1800" dirty="0">
              <a:latin typeface="Franklin Gothic Medium"/>
              <a:cs typeface="Franklin Gothic Medium"/>
            </a:endParaRPr>
          </a:p>
          <a:p>
            <a:pPr marL="285274" marR="3810" indent="-249079">
              <a:lnSpc>
                <a:spcPts val="1943"/>
              </a:lnSpc>
              <a:spcBef>
                <a:spcPts val="183"/>
              </a:spcBef>
              <a:buClr>
                <a:srgbClr val="E48312"/>
              </a:buClr>
              <a:buFont typeface="Arial MT"/>
              <a:buChar char="•"/>
              <a:tabLst>
                <a:tab pos="285274" algn="l"/>
                <a:tab pos="285750" algn="l"/>
              </a:tabLst>
            </a:pPr>
            <a:r>
              <a:rPr sz="1800" dirty="0">
                <a:latin typeface="Franklin Gothic Medium"/>
                <a:cs typeface="Franklin Gothic Medium"/>
              </a:rPr>
              <a:t>#</a:t>
            </a:r>
            <a:r>
              <a:rPr sz="1800" spc="8" dirty="0">
                <a:latin typeface="Franklin Gothic Medium"/>
                <a:cs typeface="Franklin Gothic Medium"/>
              </a:rPr>
              <a:t> </a:t>
            </a:r>
            <a:r>
              <a:rPr sz="1800" spc="-26" dirty="0">
                <a:latin typeface="Franklin Gothic Medium"/>
                <a:cs typeface="Franklin Gothic Medium"/>
              </a:rPr>
              <a:t>of</a:t>
            </a:r>
            <a:r>
              <a:rPr sz="1800" spc="8" dirty="0">
                <a:latin typeface="Franklin Gothic Medium"/>
                <a:cs typeface="Franklin Gothic Medium"/>
              </a:rPr>
              <a:t> </a:t>
            </a:r>
            <a:r>
              <a:rPr sz="1800" spc="-23" dirty="0">
                <a:latin typeface="Franklin Gothic Medium"/>
                <a:cs typeface="Franklin Gothic Medium"/>
              </a:rPr>
              <a:t>disk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1" dirty="0">
                <a:latin typeface="Franklin Gothic Medium"/>
                <a:cs typeface="Franklin Gothic Medium"/>
              </a:rPr>
              <a:t>drives</a:t>
            </a:r>
            <a:r>
              <a:rPr sz="1800" spc="4" dirty="0">
                <a:latin typeface="Franklin Gothic Medium"/>
                <a:cs typeface="Franklin Gothic Medium"/>
              </a:rPr>
              <a:t> </a:t>
            </a:r>
            <a:r>
              <a:rPr sz="1800" spc="-8" dirty="0">
                <a:latin typeface="Franklin Gothic Medium"/>
                <a:cs typeface="Franklin Gothic Medium"/>
              </a:rPr>
              <a:t>crashed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9" dirty="0">
                <a:latin typeface="Franklin Gothic Medium"/>
                <a:cs typeface="Franklin Gothic Medium"/>
              </a:rPr>
              <a:t>in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1000</a:t>
            </a:r>
            <a:r>
              <a:rPr sz="1800" spc="8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computer</a:t>
            </a:r>
            <a:r>
              <a:rPr sz="1800" spc="4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cluster </a:t>
            </a:r>
            <a:r>
              <a:rPr sz="1800" spc="-439" dirty="0">
                <a:latin typeface="Franklin Gothic Medium"/>
                <a:cs typeface="Franklin Gothic Medium"/>
              </a:rPr>
              <a:t> </a:t>
            </a:r>
            <a:r>
              <a:rPr sz="1800" spc="-23" dirty="0">
                <a:latin typeface="Franklin Gothic Medium"/>
                <a:cs typeface="Franklin Gothic Medium"/>
              </a:rPr>
              <a:t>(assuming</a:t>
            </a:r>
            <a:r>
              <a:rPr sz="1800" spc="-4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disks</a:t>
            </a:r>
            <a:r>
              <a:rPr sz="1800" spc="-4" dirty="0">
                <a:latin typeface="Franklin Gothic Medium"/>
                <a:cs typeface="Franklin Gothic Medium"/>
              </a:rPr>
              <a:t> </a:t>
            </a:r>
            <a:r>
              <a:rPr sz="1800" spc="-8" dirty="0">
                <a:latin typeface="Franklin Gothic Medium"/>
                <a:cs typeface="Franklin Gothic Medium"/>
              </a:rPr>
              <a:t>crash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independently)</a:t>
            </a:r>
            <a:endParaRPr sz="1800" dirty="0">
              <a:latin typeface="Franklin Gothic Medium"/>
              <a:cs typeface="Franklin Gothic Medium"/>
            </a:endParaRP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pc="-38" dirty="0">
                <a:solidFill>
                  <a:srgbClr val="000000"/>
                </a:solidFill>
              </a:rPr>
              <a:t>B</a:t>
            </a:r>
            <a:r>
              <a:rPr lang="en-IN" spc="-34" dirty="0">
                <a:solidFill>
                  <a:srgbClr val="000000"/>
                </a:solidFill>
              </a:rPr>
              <a:t>i</a:t>
            </a:r>
            <a:r>
              <a:rPr lang="en-IN" spc="-38" dirty="0">
                <a:solidFill>
                  <a:srgbClr val="000000"/>
                </a:solidFill>
              </a:rPr>
              <a:t>n</a:t>
            </a:r>
            <a:r>
              <a:rPr lang="en-IN" spc="-34" dirty="0">
                <a:solidFill>
                  <a:srgbClr val="000000"/>
                </a:solidFill>
              </a:rPr>
              <a:t>o</a:t>
            </a:r>
            <a:r>
              <a:rPr lang="en-IN" spc="-45" dirty="0">
                <a:solidFill>
                  <a:srgbClr val="000000"/>
                </a:solidFill>
              </a:rPr>
              <a:t>m</a:t>
            </a:r>
            <a:r>
              <a:rPr lang="en-IN" spc="-34" dirty="0">
                <a:solidFill>
                  <a:srgbClr val="000000"/>
                </a:solidFill>
              </a:rPr>
              <a:t>i</a:t>
            </a:r>
            <a:r>
              <a:rPr lang="en-IN" spc="-41" dirty="0">
                <a:solidFill>
                  <a:srgbClr val="000000"/>
                </a:solidFill>
              </a:rPr>
              <a:t>a</a:t>
            </a:r>
            <a:r>
              <a:rPr lang="en-IN" dirty="0">
                <a:solidFill>
                  <a:srgbClr val="000000"/>
                </a:solidFill>
              </a:rPr>
              <a:t>l</a:t>
            </a:r>
            <a:r>
              <a:rPr lang="en-IN" spc="-79" dirty="0">
                <a:solidFill>
                  <a:srgbClr val="000000"/>
                </a:solidFill>
              </a:rPr>
              <a:t> </a:t>
            </a:r>
            <a:r>
              <a:rPr lang="en-IN" spc="-38" dirty="0">
                <a:solidFill>
                  <a:srgbClr val="000000"/>
                </a:solidFill>
              </a:rPr>
              <a:t>R</a:t>
            </a:r>
            <a:r>
              <a:rPr lang="en-IN" spc="-41" dirty="0">
                <a:solidFill>
                  <a:srgbClr val="000000"/>
                </a:solidFill>
              </a:rPr>
              <a:t>a</a:t>
            </a:r>
            <a:r>
              <a:rPr lang="en-IN" spc="-38" dirty="0">
                <a:solidFill>
                  <a:srgbClr val="000000"/>
                </a:solidFill>
              </a:rPr>
              <a:t>n</a:t>
            </a:r>
            <a:r>
              <a:rPr lang="en-IN" spc="-41" dirty="0">
                <a:solidFill>
                  <a:srgbClr val="000000"/>
                </a:solidFill>
              </a:rPr>
              <a:t>d</a:t>
            </a:r>
            <a:r>
              <a:rPr lang="en-IN" spc="-34" dirty="0">
                <a:solidFill>
                  <a:srgbClr val="000000"/>
                </a:solidFill>
              </a:rPr>
              <a:t>o</a:t>
            </a:r>
            <a:r>
              <a:rPr lang="en-IN" dirty="0">
                <a:solidFill>
                  <a:srgbClr val="000000"/>
                </a:solidFill>
              </a:rPr>
              <a:t>m</a:t>
            </a:r>
            <a:r>
              <a:rPr lang="en-IN" spc="-191" dirty="0">
                <a:solidFill>
                  <a:srgbClr val="000000"/>
                </a:solidFill>
              </a:rPr>
              <a:t> </a:t>
            </a:r>
            <a:r>
              <a:rPr lang="en-IN" spc="-225" dirty="0">
                <a:solidFill>
                  <a:srgbClr val="000000"/>
                </a:solidFill>
              </a:rPr>
              <a:t>V</a:t>
            </a:r>
            <a:r>
              <a:rPr lang="en-IN" spc="-41" dirty="0">
                <a:solidFill>
                  <a:srgbClr val="000000"/>
                </a:solidFill>
              </a:rPr>
              <a:t>ar</a:t>
            </a:r>
            <a:r>
              <a:rPr lang="en-IN" spc="-34" dirty="0">
                <a:solidFill>
                  <a:srgbClr val="000000"/>
                </a:solidFill>
              </a:rPr>
              <a:t>i</a:t>
            </a:r>
            <a:r>
              <a:rPr lang="en-IN" spc="-41" dirty="0">
                <a:solidFill>
                  <a:srgbClr val="000000"/>
                </a:solidFill>
              </a:rPr>
              <a:t>a</a:t>
            </a:r>
            <a:r>
              <a:rPr lang="en-IN" spc="-45" dirty="0">
                <a:solidFill>
                  <a:srgbClr val="000000"/>
                </a:solidFill>
              </a:rPr>
              <a:t>b</a:t>
            </a:r>
            <a:r>
              <a:rPr lang="en-IN" spc="-38" dirty="0">
                <a:solidFill>
                  <a:srgbClr val="000000"/>
                </a:solidFill>
              </a:rPr>
              <a:t>le</a:t>
            </a:r>
            <a:endParaRPr lang="en-IN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478329"/>
            <a:ext cx="5765904" cy="14836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246337" y="3478329"/>
            <a:ext cx="2133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IN" sz="2800" spc="79" dirty="0">
                <a:latin typeface="Cambria Math"/>
                <a:cs typeface="Cambria Math"/>
              </a:rPr>
              <a:t>𝑋</a:t>
            </a:r>
            <a:r>
              <a:rPr lang="en-IN" sz="2800" dirty="0">
                <a:latin typeface="Cambria Math"/>
                <a:cs typeface="Cambria Math"/>
              </a:rPr>
              <a:t>~</a:t>
            </a:r>
            <a:r>
              <a:rPr lang="en-IN" sz="2800" spc="-11" dirty="0">
                <a:latin typeface="Franklin Gothic Medium"/>
                <a:cs typeface="Franklin Gothic Medium"/>
              </a:rPr>
              <a:t>B</a:t>
            </a:r>
            <a:r>
              <a:rPr lang="en-IN" sz="2800" spc="-26" dirty="0">
                <a:latin typeface="Franklin Gothic Medium"/>
                <a:cs typeface="Franklin Gothic Medium"/>
              </a:rPr>
              <a:t>in</a:t>
            </a:r>
            <a:r>
              <a:rPr lang="en-IN" sz="2800" spc="-4" dirty="0">
                <a:latin typeface="Cambria Math"/>
                <a:cs typeface="Cambria Math"/>
              </a:rPr>
              <a:t>(</a:t>
            </a:r>
            <a:r>
              <a:rPr lang="en-IN" sz="2800" spc="56" dirty="0">
                <a:latin typeface="Cambria Math"/>
                <a:cs typeface="Cambria Math"/>
              </a:rPr>
              <a:t>𝑛</a:t>
            </a:r>
            <a:r>
              <a:rPr lang="en-IN" sz="2800" dirty="0">
                <a:latin typeface="Cambria Math"/>
                <a:cs typeface="Cambria Math"/>
              </a:rPr>
              <a:t>,</a:t>
            </a:r>
            <a:r>
              <a:rPr lang="en-IN" sz="2800" spc="-180" dirty="0">
                <a:latin typeface="Cambria Math"/>
                <a:cs typeface="Cambria Math"/>
              </a:rPr>
              <a:t> </a:t>
            </a:r>
            <a:r>
              <a:rPr lang="en-IN" sz="2800" spc="38" dirty="0">
                <a:latin typeface="Cambria Math"/>
                <a:cs typeface="Cambria Math"/>
              </a:rPr>
              <a:t>𝑝</a:t>
            </a:r>
            <a:r>
              <a:rPr lang="en-IN" sz="2800" dirty="0">
                <a:latin typeface="Cambria Math"/>
                <a:cs typeface="Cambria Math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96360" y="911160"/>
              <a:ext cx="7500240" cy="4877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720" y="903240"/>
                <a:ext cx="7521120" cy="48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00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r>
              <a:rPr lang="en-US" altLang="en-US" dirty="0"/>
              <a:t>Binomial </a:t>
            </a:r>
            <a:r>
              <a:rPr lang="en-US" altLang="en-US" dirty="0" smtClean="0"/>
              <a:t>distribution</a:t>
            </a:r>
            <a:endParaRPr lang="en-US" altLang="en-US" dirty="0"/>
          </a:p>
        </p:txBody>
      </p:sp>
      <p:graphicFrame>
        <p:nvGraphicFramePr>
          <p:cNvPr id="171014" name="Object 6"/>
          <p:cNvGraphicFramePr>
            <a:graphicFrameLocks noChangeAspect="1"/>
          </p:cNvGraphicFramePr>
          <p:nvPr>
            <p:extLst/>
          </p:nvPr>
        </p:nvGraphicFramePr>
        <p:xfrm>
          <a:off x="1747837" y="3619500"/>
          <a:ext cx="293846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Equation" r:id="rId4" imgW="1002960" imgH="406080" progId="Equation.3">
                  <p:embed/>
                </p:oleObj>
              </mc:Choice>
              <mc:Fallback>
                <p:oleObj name="Equation" r:id="rId4" imgW="1002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7" y="3619500"/>
                        <a:ext cx="2938463" cy="11874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1015" name="Group 7"/>
          <p:cNvGrpSpPr>
            <a:grpSpLocks/>
          </p:cNvGrpSpPr>
          <p:nvPr/>
        </p:nvGrpSpPr>
        <p:grpSpPr bwMode="auto">
          <a:xfrm>
            <a:off x="3810000" y="4495800"/>
            <a:ext cx="4343400" cy="1371600"/>
            <a:chOff x="2688" y="2304"/>
            <a:chExt cx="2736" cy="864"/>
          </a:xfrm>
        </p:grpSpPr>
        <p:sp>
          <p:nvSpPr>
            <p:cNvPr id="171016" name="Line 8"/>
            <p:cNvSpPr>
              <a:spLocks noChangeShapeType="1"/>
            </p:cNvSpPr>
            <p:nvPr/>
          </p:nvSpPr>
          <p:spPr bwMode="auto">
            <a:xfrm flipH="1" flipV="1">
              <a:off x="2688" y="2304"/>
              <a:ext cx="115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1017" name="Text Box 9"/>
            <p:cNvSpPr txBox="1">
              <a:spLocks noChangeArrowheads="1"/>
            </p:cNvSpPr>
            <p:nvPr/>
          </p:nvSpPr>
          <p:spPr bwMode="auto">
            <a:xfrm>
              <a:off x="3984" y="2400"/>
              <a:ext cx="1440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en-US" sz="2400" i="1">
                  <a:latin typeface="Times New Roman" panose="02020603050405020304" pitchFamily="18" charset="0"/>
                </a:rPr>
                <a:t>1-p = </a:t>
              </a:r>
              <a:r>
                <a:rPr lang="en-US" altLang="en-US" sz="2400">
                  <a:latin typeface="Times New Roman" panose="02020603050405020304" pitchFamily="18" charset="0"/>
                </a:rPr>
                <a:t>probability of failure</a:t>
              </a:r>
            </a:p>
          </p:txBody>
        </p:sp>
      </p:grpSp>
      <p:grpSp>
        <p:nvGrpSpPr>
          <p:cNvPr id="171018" name="Group 10"/>
          <p:cNvGrpSpPr>
            <a:grpSpLocks/>
          </p:cNvGrpSpPr>
          <p:nvPr/>
        </p:nvGrpSpPr>
        <p:grpSpPr bwMode="auto">
          <a:xfrm>
            <a:off x="2667000" y="4572000"/>
            <a:ext cx="2895600" cy="1524000"/>
            <a:chOff x="1872" y="2352"/>
            <a:chExt cx="1824" cy="960"/>
          </a:xfrm>
        </p:grpSpPr>
        <p:sp>
          <p:nvSpPr>
            <p:cNvPr id="171019" name="Line 11"/>
            <p:cNvSpPr>
              <a:spLocks noChangeShapeType="1"/>
            </p:cNvSpPr>
            <p:nvPr/>
          </p:nvSpPr>
          <p:spPr bwMode="auto">
            <a:xfrm flipH="1" flipV="1">
              <a:off x="1872" y="2352"/>
              <a:ext cx="67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1020" name="Text Box 12"/>
            <p:cNvSpPr txBox="1">
              <a:spLocks noChangeArrowheads="1"/>
            </p:cNvSpPr>
            <p:nvPr/>
          </p:nvSpPr>
          <p:spPr bwMode="auto">
            <a:xfrm>
              <a:off x="2592" y="2976"/>
              <a:ext cx="110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en-US" sz="2400" i="1">
                  <a:latin typeface="Times New Roman" panose="02020603050405020304" pitchFamily="18" charset="0"/>
                </a:rPr>
                <a:t>p </a:t>
              </a:r>
              <a:r>
                <a:rPr lang="en-US" altLang="en-US" sz="2400">
                  <a:latin typeface="Times New Roman" panose="02020603050405020304" pitchFamily="18" charset="0"/>
                </a:rPr>
                <a:t>= probability of success</a:t>
              </a:r>
            </a:p>
          </p:txBody>
        </p:sp>
      </p:grpSp>
      <p:grpSp>
        <p:nvGrpSpPr>
          <p:cNvPr id="171021" name="Group 13"/>
          <p:cNvGrpSpPr>
            <a:grpSpLocks/>
          </p:cNvGrpSpPr>
          <p:nvPr/>
        </p:nvGrpSpPr>
        <p:grpSpPr bwMode="auto">
          <a:xfrm>
            <a:off x="457200" y="4724400"/>
            <a:ext cx="1600200" cy="1828800"/>
            <a:chOff x="288" y="2976"/>
            <a:chExt cx="1008" cy="1152"/>
          </a:xfrm>
        </p:grpSpPr>
        <p:sp>
          <p:nvSpPr>
            <p:cNvPr id="171022" name="Text Box 14"/>
            <p:cNvSpPr txBox="1">
              <a:spLocks noChangeArrowheads="1"/>
            </p:cNvSpPr>
            <p:nvPr/>
          </p:nvSpPr>
          <p:spPr bwMode="auto">
            <a:xfrm>
              <a:off x="288" y="3408"/>
              <a:ext cx="864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en-US" sz="2400" i="1">
                  <a:latin typeface="Times New Roman" panose="02020603050405020304" pitchFamily="18" charset="0"/>
                </a:rPr>
                <a:t>X = </a:t>
              </a:r>
              <a:r>
                <a:rPr lang="en-US" altLang="en-US" sz="2400">
                  <a:latin typeface="Times New Roman" panose="02020603050405020304" pitchFamily="18" charset="0"/>
                </a:rPr>
                <a:t># successes out of </a:t>
              </a:r>
              <a:r>
                <a:rPr lang="en-US" altLang="en-US" sz="2400" i="1">
                  <a:latin typeface="Times New Roman" panose="02020603050405020304" pitchFamily="18" charset="0"/>
                </a:rPr>
                <a:t>n</a:t>
              </a:r>
              <a:r>
                <a:rPr lang="en-US" altLang="en-US" sz="2400">
                  <a:latin typeface="Times New Roman" panose="02020603050405020304" pitchFamily="18" charset="0"/>
                </a:rPr>
                <a:t> trials</a:t>
              </a:r>
            </a:p>
          </p:txBody>
        </p:sp>
        <p:sp>
          <p:nvSpPr>
            <p:cNvPr id="171023" name="Line 15"/>
            <p:cNvSpPr>
              <a:spLocks noChangeShapeType="1"/>
            </p:cNvSpPr>
            <p:nvPr/>
          </p:nvSpPr>
          <p:spPr bwMode="auto">
            <a:xfrm flipV="1">
              <a:off x="522" y="2976"/>
              <a:ext cx="774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1024" name="Group 16"/>
          <p:cNvGrpSpPr>
            <a:grpSpLocks/>
          </p:cNvGrpSpPr>
          <p:nvPr/>
        </p:nvGrpSpPr>
        <p:grpSpPr bwMode="auto">
          <a:xfrm>
            <a:off x="1676400" y="2743200"/>
            <a:ext cx="2971800" cy="1066800"/>
            <a:chOff x="1344" y="1200"/>
            <a:chExt cx="1872" cy="672"/>
          </a:xfrm>
        </p:grpSpPr>
        <p:sp>
          <p:nvSpPr>
            <p:cNvPr id="171025" name="Line 17"/>
            <p:cNvSpPr>
              <a:spLocks noChangeShapeType="1"/>
            </p:cNvSpPr>
            <p:nvPr/>
          </p:nvSpPr>
          <p:spPr bwMode="auto">
            <a:xfrm flipH="1">
              <a:off x="1632" y="1392"/>
              <a:ext cx="9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1026" name="Text Box 18"/>
            <p:cNvSpPr txBox="1">
              <a:spLocks noChangeArrowheads="1"/>
            </p:cNvSpPr>
            <p:nvPr/>
          </p:nvSpPr>
          <p:spPr bwMode="auto">
            <a:xfrm>
              <a:off x="1344" y="1200"/>
              <a:ext cx="187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en-US" sz="2400" i="1">
                  <a:latin typeface="Times New Roman" panose="02020603050405020304" pitchFamily="18" charset="0"/>
                </a:rPr>
                <a:t>n</a:t>
              </a:r>
              <a:r>
                <a:rPr lang="en-US" altLang="en-US" sz="2400">
                  <a:latin typeface="Times New Roman" panose="02020603050405020304" pitchFamily="18" charset="0"/>
                </a:rPr>
                <a:t> = number of trials</a:t>
              </a:r>
            </a:p>
          </p:txBody>
        </p:sp>
      </p:grpSp>
      <p:sp>
        <p:nvSpPr>
          <p:cNvPr id="171027" name="Rectangle 19"/>
          <p:cNvSpPr>
            <a:spLocks noChangeArrowheads="1"/>
          </p:cNvSpPr>
          <p:nvPr/>
        </p:nvSpPr>
        <p:spPr bwMode="auto">
          <a:xfrm>
            <a:off x="0" y="1371600"/>
            <a:ext cx="91440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eaLnBrk="1" hangingPunct="1"/>
            <a:r>
              <a:rPr lang="en-US" altLang="en-US" sz="2400" dirty="0" smtClean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two </a:t>
            </a:r>
            <a:r>
              <a:rPr lang="en-US" altLang="en-US" sz="2400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possible outcomes </a:t>
            </a:r>
            <a:r>
              <a:rPr lang="en-US" altLang="en-US" sz="2400" dirty="0" smtClean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en-US" sz="2400" i="1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en-US" sz="2400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independent trials, then the probability of exactly </a:t>
            </a:r>
            <a:r>
              <a:rPr lang="en-US" altLang="en-US" sz="2400" i="1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altLang="en-US" sz="2400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“successes”= </a:t>
            </a:r>
          </a:p>
        </p:txBody>
      </p:sp>
      <p:pic>
        <p:nvPicPr>
          <p:cNvPr id="1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3665538"/>
            <a:ext cx="30972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613160" y="2103120"/>
              <a:ext cx="6628680" cy="277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0920" y="2091600"/>
                <a:ext cx="6654600" cy="27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1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Line 2"/>
          <p:cNvSpPr>
            <a:spLocks noChangeShapeType="1"/>
          </p:cNvSpPr>
          <p:nvPr/>
        </p:nvSpPr>
        <p:spPr bwMode="auto">
          <a:xfrm>
            <a:off x="4648200" y="44196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87" name="Line 3"/>
          <p:cNvSpPr>
            <a:spLocks noChangeShapeType="1"/>
          </p:cNvSpPr>
          <p:nvPr/>
        </p:nvSpPr>
        <p:spPr bwMode="auto">
          <a:xfrm>
            <a:off x="5054600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88" name="Line 4"/>
          <p:cNvSpPr>
            <a:spLocks noChangeShapeType="1"/>
          </p:cNvSpPr>
          <p:nvPr/>
        </p:nvSpPr>
        <p:spPr bwMode="auto">
          <a:xfrm>
            <a:off x="5513388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89" name="Line 5"/>
          <p:cNvSpPr>
            <a:spLocks noChangeShapeType="1"/>
          </p:cNvSpPr>
          <p:nvPr/>
        </p:nvSpPr>
        <p:spPr bwMode="auto">
          <a:xfrm>
            <a:off x="5973763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0" name="Line 6"/>
          <p:cNvSpPr>
            <a:spLocks noChangeShapeType="1"/>
          </p:cNvSpPr>
          <p:nvPr/>
        </p:nvSpPr>
        <p:spPr bwMode="auto">
          <a:xfrm>
            <a:off x="6434138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1" name="Line 7"/>
          <p:cNvSpPr>
            <a:spLocks noChangeShapeType="1"/>
          </p:cNvSpPr>
          <p:nvPr/>
        </p:nvSpPr>
        <p:spPr bwMode="auto">
          <a:xfrm>
            <a:off x="6894513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2" name="Line 8"/>
          <p:cNvSpPr>
            <a:spLocks noChangeShapeType="1"/>
          </p:cNvSpPr>
          <p:nvPr/>
        </p:nvSpPr>
        <p:spPr bwMode="auto">
          <a:xfrm>
            <a:off x="4133850" y="2362200"/>
            <a:ext cx="0" cy="31242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3" name="Line 9"/>
          <p:cNvSpPr>
            <a:spLocks noChangeShapeType="1"/>
          </p:cNvSpPr>
          <p:nvPr/>
        </p:nvSpPr>
        <p:spPr bwMode="auto">
          <a:xfrm>
            <a:off x="914400" y="4618038"/>
            <a:ext cx="66230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7583488" y="4618038"/>
            <a:ext cx="64611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4364038" y="2362200"/>
            <a:ext cx="108902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000" b="1" i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p(x)</a:t>
            </a:r>
            <a:endParaRPr lang="en-US" altLang="en-US" sz="20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3444875" y="3906838"/>
            <a:ext cx="4794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altLang="en-US" sz="20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7" name="Text Box 13"/>
          <p:cNvSpPr txBox="1">
            <a:spLocks noChangeArrowheads="1"/>
          </p:cNvSpPr>
          <p:nvPr/>
        </p:nvSpPr>
        <p:spPr bwMode="auto">
          <a:xfrm>
            <a:off x="4594225" y="4854575"/>
            <a:ext cx="1841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8" name="Text Box 14"/>
          <p:cNvSpPr txBox="1">
            <a:spLocks noChangeArrowheads="1"/>
          </p:cNvSpPr>
          <p:nvPr/>
        </p:nvSpPr>
        <p:spPr bwMode="auto">
          <a:xfrm>
            <a:off x="5973763" y="4854575"/>
            <a:ext cx="166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9" name="Text Box 15"/>
          <p:cNvSpPr txBox="1">
            <a:spLocks noChangeArrowheads="1"/>
          </p:cNvSpPr>
          <p:nvPr/>
        </p:nvSpPr>
        <p:spPr bwMode="auto">
          <a:xfrm>
            <a:off x="6434138" y="4854575"/>
            <a:ext cx="18415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00" name="Text Box 16"/>
          <p:cNvSpPr txBox="1">
            <a:spLocks noChangeArrowheads="1"/>
          </p:cNvSpPr>
          <p:nvPr/>
        </p:nvSpPr>
        <p:spPr bwMode="auto">
          <a:xfrm>
            <a:off x="6894513" y="4854575"/>
            <a:ext cx="239712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5054600" y="4854575"/>
            <a:ext cx="203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02" name="Text Box 18"/>
          <p:cNvSpPr txBox="1">
            <a:spLocks noChangeArrowheads="1"/>
          </p:cNvSpPr>
          <p:nvPr/>
        </p:nvSpPr>
        <p:spPr bwMode="auto">
          <a:xfrm>
            <a:off x="5486400" y="48768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03" name="Rectangle 19"/>
          <p:cNvSpPr>
            <a:spLocks noChangeArrowheads="1"/>
          </p:cNvSpPr>
          <p:nvPr/>
        </p:nvSpPr>
        <p:spPr bwMode="auto">
          <a:xfrm>
            <a:off x="4557713" y="4343400"/>
            <a:ext cx="242887" cy="2635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04" name="Rectangle 20"/>
          <p:cNvSpPr>
            <a:spLocks noChangeArrowheads="1"/>
          </p:cNvSpPr>
          <p:nvPr/>
        </p:nvSpPr>
        <p:spPr bwMode="auto">
          <a:xfrm>
            <a:off x="4953000" y="3886200"/>
            <a:ext cx="228600" cy="7207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05" name="Rectangle 21"/>
          <p:cNvSpPr>
            <a:spLocks noChangeArrowheads="1"/>
          </p:cNvSpPr>
          <p:nvPr/>
        </p:nvSpPr>
        <p:spPr bwMode="auto">
          <a:xfrm>
            <a:off x="5334000" y="3429000"/>
            <a:ext cx="228600" cy="11779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06" name="Rectangle 22"/>
          <p:cNvSpPr>
            <a:spLocks noChangeArrowheads="1"/>
          </p:cNvSpPr>
          <p:nvPr/>
        </p:nvSpPr>
        <p:spPr bwMode="auto">
          <a:xfrm>
            <a:off x="5791200" y="3429000"/>
            <a:ext cx="228600" cy="11779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07" name="Rectangle 23"/>
          <p:cNvSpPr>
            <a:spLocks noChangeArrowheads="1"/>
          </p:cNvSpPr>
          <p:nvPr/>
        </p:nvSpPr>
        <p:spPr bwMode="auto">
          <a:xfrm>
            <a:off x="3175" y="6513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endParaRPr lang="en-IN"/>
          </a:p>
        </p:txBody>
      </p:sp>
      <p:sp>
        <p:nvSpPr>
          <p:cNvPr id="170008" name="Rectangle 24"/>
          <p:cNvSpPr>
            <a:spLocks noGrp="1" noChangeArrowheads="1"/>
          </p:cNvSpPr>
          <p:nvPr>
            <p:ph type="title" idx="4294967295"/>
          </p:nvPr>
        </p:nvSpPr>
        <p:spPr>
          <a:xfrm>
            <a:off x="370681" y="1436687"/>
            <a:ext cx="8239919" cy="9906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X</a:t>
            </a:r>
            <a:r>
              <a:rPr lang="en-US" altLang="en-US" sz="3200" dirty="0"/>
              <a:t>= the number of heads tossed in 5 coin tosses</a:t>
            </a:r>
          </a:p>
        </p:txBody>
      </p:sp>
      <p:sp>
        <p:nvSpPr>
          <p:cNvPr id="170009" name="Text Box 25"/>
          <p:cNvSpPr txBox="1">
            <a:spLocks noChangeArrowheads="1"/>
          </p:cNvSpPr>
          <p:nvPr/>
        </p:nvSpPr>
        <p:spPr bwMode="auto">
          <a:xfrm>
            <a:off x="4724400" y="5257800"/>
            <a:ext cx="304800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number of heads</a:t>
            </a:r>
          </a:p>
        </p:txBody>
      </p:sp>
      <p:sp>
        <p:nvSpPr>
          <p:cNvPr id="170010" name="Rectangle 26"/>
          <p:cNvSpPr>
            <a:spLocks noChangeArrowheads="1"/>
          </p:cNvSpPr>
          <p:nvPr/>
        </p:nvSpPr>
        <p:spPr bwMode="auto">
          <a:xfrm>
            <a:off x="6781800" y="4343400"/>
            <a:ext cx="228600" cy="2635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11" name="Rectangle 27"/>
          <p:cNvSpPr>
            <a:spLocks noChangeArrowheads="1"/>
          </p:cNvSpPr>
          <p:nvPr/>
        </p:nvSpPr>
        <p:spPr bwMode="auto">
          <a:xfrm>
            <a:off x="6324600" y="3886200"/>
            <a:ext cx="228600" cy="7207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12" name="Line 28"/>
          <p:cNvSpPr>
            <a:spLocks noChangeShapeType="1"/>
          </p:cNvSpPr>
          <p:nvPr/>
        </p:nvSpPr>
        <p:spPr bwMode="auto">
          <a:xfrm>
            <a:off x="4114800" y="2362200"/>
            <a:ext cx="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0013" name="Line 29"/>
          <p:cNvSpPr>
            <a:spLocks noChangeShapeType="1"/>
          </p:cNvSpPr>
          <p:nvPr/>
        </p:nvSpPr>
        <p:spPr bwMode="auto">
          <a:xfrm>
            <a:off x="914400" y="4618038"/>
            <a:ext cx="6623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0014" name="Text Box 30"/>
          <p:cNvSpPr txBox="1">
            <a:spLocks noChangeArrowheads="1"/>
          </p:cNvSpPr>
          <p:nvPr/>
        </p:nvSpPr>
        <p:spPr bwMode="auto">
          <a:xfrm>
            <a:off x="4364038" y="2362200"/>
            <a:ext cx="108902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000" b="1" i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p(x)</a:t>
            </a:r>
            <a:endParaRPr lang="en-US" altLang="en-US" sz="20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15" name="Text Box 31"/>
          <p:cNvSpPr txBox="1">
            <a:spLocks noChangeArrowheads="1"/>
          </p:cNvSpPr>
          <p:nvPr/>
        </p:nvSpPr>
        <p:spPr bwMode="auto">
          <a:xfrm>
            <a:off x="4724400" y="5257800"/>
            <a:ext cx="304800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number of heads</a:t>
            </a: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0" y="228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 smtClean="0"/>
              <a:t>Binomial distribution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985560" y="2090160"/>
              <a:ext cx="2525760" cy="3116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7280" y="2080080"/>
                <a:ext cx="2541960" cy="31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05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Vector</a:t>
            </a:r>
            <a:endParaRPr/>
          </a:p>
        </p:txBody>
      </p:sp>
      <p:sp>
        <p:nvSpPr>
          <p:cNvPr id="347" name="Google Shape;347;p55"/>
          <p:cNvSpPr txBox="1"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A column vector                    where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A row vector                    where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        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		denotes the transpose operation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350" name="Google Shape;350;p55" descr="addin_t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4264" y="1676400"/>
            <a:ext cx="1620000" cy="3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 descr="addin_tm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0244" y="2182419"/>
            <a:ext cx="1308956" cy="177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5" descr="addin_tmp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4400" y="4113890"/>
            <a:ext cx="1620000" cy="3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 descr="addin_tmp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0800" y="4724400"/>
            <a:ext cx="3600000" cy="41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5" descr="addin_tmp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4400" y="5638800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2465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pc="-38" dirty="0" smtClean="0">
                <a:solidFill>
                  <a:srgbClr val="000000"/>
                </a:solidFill>
              </a:rPr>
              <a:t>Be</a:t>
            </a:r>
            <a:r>
              <a:rPr lang="en-IN" spc="-41" dirty="0" smtClean="0">
                <a:solidFill>
                  <a:srgbClr val="000000"/>
                </a:solidFill>
              </a:rPr>
              <a:t>r</a:t>
            </a:r>
            <a:r>
              <a:rPr lang="en-IN" spc="-38" dirty="0" smtClean="0">
                <a:solidFill>
                  <a:srgbClr val="000000"/>
                </a:solidFill>
              </a:rPr>
              <a:t>n</a:t>
            </a:r>
            <a:r>
              <a:rPr lang="en-IN" spc="-34" dirty="0" smtClean="0">
                <a:solidFill>
                  <a:srgbClr val="000000"/>
                </a:solidFill>
              </a:rPr>
              <a:t>o</a:t>
            </a:r>
            <a:r>
              <a:rPr lang="en-IN" spc="-41" dirty="0" smtClean="0">
                <a:solidFill>
                  <a:srgbClr val="000000"/>
                </a:solidFill>
              </a:rPr>
              <a:t>ull</a:t>
            </a:r>
            <a:r>
              <a:rPr lang="en-IN" dirty="0" smtClean="0">
                <a:solidFill>
                  <a:srgbClr val="000000"/>
                </a:solidFill>
              </a:rPr>
              <a:t>i Vs </a:t>
            </a:r>
            <a:r>
              <a:rPr lang="en-IN" spc="-38" dirty="0">
                <a:solidFill>
                  <a:srgbClr val="000000"/>
                </a:solidFill>
              </a:rPr>
              <a:t>B</a:t>
            </a:r>
            <a:r>
              <a:rPr lang="en-IN" spc="-34" dirty="0">
                <a:solidFill>
                  <a:srgbClr val="000000"/>
                </a:solidFill>
              </a:rPr>
              <a:t>i</a:t>
            </a:r>
            <a:r>
              <a:rPr lang="en-IN" spc="-38" dirty="0">
                <a:solidFill>
                  <a:srgbClr val="000000"/>
                </a:solidFill>
              </a:rPr>
              <a:t>n</a:t>
            </a:r>
            <a:r>
              <a:rPr lang="en-IN" spc="-34" dirty="0">
                <a:solidFill>
                  <a:srgbClr val="000000"/>
                </a:solidFill>
              </a:rPr>
              <a:t>o</a:t>
            </a:r>
            <a:r>
              <a:rPr lang="en-IN" spc="-45" dirty="0">
                <a:solidFill>
                  <a:srgbClr val="000000"/>
                </a:solidFill>
              </a:rPr>
              <a:t>m</a:t>
            </a:r>
            <a:r>
              <a:rPr lang="en-IN" spc="-34" dirty="0">
                <a:solidFill>
                  <a:srgbClr val="000000"/>
                </a:solidFill>
              </a:rPr>
              <a:t>i</a:t>
            </a:r>
            <a:r>
              <a:rPr lang="en-IN" spc="-41" dirty="0">
                <a:solidFill>
                  <a:srgbClr val="000000"/>
                </a:solidFill>
              </a:rPr>
              <a:t>a</a:t>
            </a:r>
            <a:r>
              <a:rPr lang="en-IN" dirty="0">
                <a:solidFill>
                  <a:srgbClr val="000000"/>
                </a:solidFill>
              </a:rPr>
              <a:t>l</a:t>
            </a:r>
            <a:r>
              <a:rPr lang="en-IN" dirty="0" smtClean="0">
                <a:solidFill>
                  <a:srgbClr val="000000"/>
                </a:solidFill>
              </a:rPr>
              <a:t> </a:t>
            </a:r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2112160" y="1775841"/>
            <a:ext cx="2693194" cy="7021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>
                <a:latin typeface="Cambria Math"/>
                <a:cs typeface="Cambria Math"/>
              </a:rPr>
              <a:t>𝑋</a:t>
            </a:r>
            <a:r>
              <a:rPr sz="4500" spc="79" dirty="0">
                <a:latin typeface="Cambria Math"/>
                <a:cs typeface="Cambria Math"/>
              </a:rPr>
              <a:t> </a:t>
            </a:r>
            <a:r>
              <a:rPr sz="4500" dirty="0">
                <a:latin typeface="Cambria Math"/>
                <a:cs typeface="Cambria Math"/>
              </a:rPr>
              <a:t>~</a:t>
            </a:r>
            <a:r>
              <a:rPr sz="4500" spc="-30" dirty="0">
                <a:latin typeface="Cambria Math"/>
                <a:cs typeface="Cambria Math"/>
              </a:rPr>
              <a:t> </a:t>
            </a:r>
            <a:r>
              <a:rPr sz="4500" dirty="0">
                <a:latin typeface="Franklin Gothic Medium"/>
                <a:cs typeface="Franklin Gothic Medium"/>
              </a:rPr>
              <a:t>Ber</a:t>
            </a:r>
            <a:r>
              <a:rPr sz="4500" dirty="0">
                <a:latin typeface="Cambria Math"/>
                <a:cs typeface="Cambria Math"/>
              </a:rPr>
              <a:t>(𝑝)</a:t>
            </a:r>
            <a:endParaRPr sz="45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210" y="4208850"/>
            <a:ext cx="3171825" cy="7021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>
                <a:latin typeface="Cambria Math"/>
                <a:cs typeface="Cambria Math"/>
              </a:rPr>
              <a:t>𝑌</a:t>
            </a:r>
            <a:r>
              <a:rPr sz="4500" spc="109" dirty="0">
                <a:latin typeface="Cambria Math"/>
                <a:cs typeface="Cambria Math"/>
              </a:rPr>
              <a:t> </a:t>
            </a:r>
            <a:r>
              <a:rPr sz="4500" dirty="0">
                <a:latin typeface="Cambria Math"/>
                <a:cs typeface="Cambria Math"/>
              </a:rPr>
              <a:t>~ </a:t>
            </a:r>
            <a:r>
              <a:rPr sz="4500" spc="-19" dirty="0">
                <a:latin typeface="Franklin Gothic Medium"/>
                <a:cs typeface="Franklin Gothic Medium"/>
              </a:rPr>
              <a:t>B</a:t>
            </a:r>
            <a:r>
              <a:rPr sz="4500" spc="-38" dirty="0">
                <a:latin typeface="Franklin Gothic Medium"/>
                <a:cs typeface="Franklin Gothic Medium"/>
              </a:rPr>
              <a:t>in</a:t>
            </a:r>
            <a:r>
              <a:rPr sz="4500" spc="-4" dirty="0">
                <a:latin typeface="Cambria Math"/>
                <a:cs typeface="Cambria Math"/>
              </a:rPr>
              <a:t>(</a:t>
            </a:r>
            <a:r>
              <a:rPr sz="4500" spc="71" dirty="0">
                <a:latin typeface="Cambria Math"/>
                <a:cs typeface="Cambria Math"/>
              </a:rPr>
              <a:t>𝑛</a:t>
            </a:r>
            <a:r>
              <a:rPr sz="4500" dirty="0">
                <a:latin typeface="Cambria Math"/>
                <a:cs typeface="Cambria Math"/>
              </a:rPr>
              <a:t>,</a:t>
            </a:r>
            <a:r>
              <a:rPr sz="4500" spc="-248" dirty="0">
                <a:latin typeface="Cambria Math"/>
                <a:cs typeface="Cambria Math"/>
              </a:rPr>
              <a:t> </a:t>
            </a:r>
            <a:r>
              <a:rPr sz="4500" spc="56" dirty="0">
                <a:latin typeface="Cambria Math"/>
                <a:cs typeface="Cambria Math"/>
              </a:rPr>
              <a:t>𝑝</a:t>
            </a:r>
            <a:r>
              <a:rPr sz="4500" dirty="0" smtClean="0">
                <a:latin typeface="Cambria Math"/>
                <a:cs typeface="Cambria Math"/>
              </a:rPr>
              <a:t>)</a:t>
            </a:r>
            <a:endParaRPr sz="4500" dirty="0">
              <a:latin typeface="Cambria Math"/>
              <a:cs typeface="Cambria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2122" y="1653041"/>
            <a:ext cx="1799273" cy="912495"/>
            <a:chOff x="162830" y="1061055"/>
            <a:chExt cx="2399030" cy="1216660"/>
          </a:xfrm>
        </p:grpSpPr>
        <p:sp>
          <p:nvSpPr>
            <p:cNvPr id="6" name="object 6"/>
            <p:cNvSpPr/>
            <p:nvPr/>
          </p:nvSpPr>
          <p:spPr>
            <a:xfrm>
              <a:off x="170767" y="1068992"/>
              <a:ext cx="2383155" cy="1200785"/>
            </a:xfrm>
            <a:custGeom>
              <a:avLst/>
              <a:gdLst/>
              <a:ahLst/>
              <a:cxnLst/>
              <a:rect l="l" t="t" r="r" b="b"/>
              <a:pathLst>
                <a:path w="2383155" h="1200785">
                  <a:moveTo>
                    <a:pt x="1047610" y="0"/>
                  </a:moveTo>
                  <a:lnTo>
                    <a:pt x="992541" y="859"/>
                  </a:lnTo>
                  <a:lnTo>
                    <a:pt x="937938" y="3365"/>
                  </a:lnTo>
                  <a:lnTo>
                    <a:pt x="883902" y="7485"/>
                  </a:lnTo>
                  <a:lnTo>
                    <a:pt x="830529" y="13187"/>
                  </a:lnTo>
                  <a:lnTo>
                    <a:pt x="777918" y="20439"/>
                  </a:lnTo>
                  <a:lnTo>
                    <a:pt x="726168" y="29209"/>
                  </a:lnTo>
                  <a:lnTo>
                    <a:pt x="675377" y="39464"/>
                  </a:lnTo>
                  <a:lnTo>
                    <a:pt x="625642" y="51174"/>
                  </a:lnTo>
                  <a:lnTo>
                    <a:pt x="577064" y="64305"/>
                  </a:lnTo>
                  <a:lnTo>
                    <a:pt x="529739" y="78826"/>
                  </a:lnTo>
                  <a:lnTo>
                    <a:pt x="483766" y="94704"/>
                  </a:lnTo>
                  <a:lnTo>
                    <a:pt x="439244" y="111908"/>
                  </a:lnTo>
                  <a:lnTo>
                    <a:pt x="396270" y="130406"/>
                  </a:lnTo>
                  <a:lnTo>
                    <a:pt x="354944" y="150165"/>
                  </a:lnTo>
                  <a:lnTo>
                    <a:pt x="315363" y="171154"/>
                  </a:lnTo>
                  <a:lnTo>
                    <a:pt x="277625" y="193341"/>
                  </a:lnTo>
                  <a:lnTo>
                    <a:pt x="241830" y="216693"/>
                  </a:lnTo>
                  <a:lnTo>
                    <a:pt x="208075" y="241178"/>
                  </a:lnTo>
                  <a:lnTo>
                    <a:pt x="176459" y="266765"/>
                  </a:lnTo>
                  <a:lnTo>
                    <a:pt x="147079" y="293421"/>
                  </a:lnTo>
                  <a:lnTo>
                    <a:pt x="120035" y="321115"/>
                  </a:lnTo>
                  <a:lnTo>
                    <a:pt x="73346" y="379486"/>
                  </a:lnTo>
                  <a:lnTo>
                    <a:pt x="37179" y="441622"/>
                  </a:lnTo>
                  <a:lnTo>
                    <a:pt x="22125" y="477171"/>
                  </a:lnTo>
                  <a:lnTo>
                    <a:pt x="3612" y="548219"/>
                  </a:lnTo>
                  <a:lnTo>
                    <a:pt x="0" y="583565"/>
                  </a:lnTo>
                  <a:lnTo>
                    <a:pt x="47" y="618689"/>
                  </a:lnTo>
                  <a:lnTo>
                    <a:pt x="10817" y="687962"/>
                  </a:lnTo>
                  <a:lnTo>
                    <a:pt x="35305" y="755422"/>
                  </a:lnTo>
                  <a:lnTo>
                    <a:pt x="72898" y="820451"/>
                  </a:lnTo>
                  <a:lnTo>
                    <a:pt x="96416" y="851861"/>
                  </a:lnTo>
                  <a:lnTo>
                    <a:pt x="122980" y="882432"/>
                  </a:lnTo>
                  <a:lnTo>
                    <a:pt x="152513" y="912087"/>
                  </a:lnTo>
                  <a:lnTo>
                    <a:pt x="184938" y="940748"/>
                  </a:lnTo>
                  <a:lnTo>
                    <a:pt x="220178" y="968339"/>
                  </a:lnTo>
                  <a:lnTo>
                    <a:pt x="258157" y="994782"/>
                  </a:lnTo>
                  <a:lnTo>
                    <a:pt x="298797" y="1020000"/>
                  </a:lnTo>
                  <a:lnTo>
                    <a:pt x="342022" y="1043917"/>
                  </a:lnTo>
                  <a:lnTo>
                    <a:pt x="387754" y="1066454"/>
                  </a:lnTo>
                  <a:lnTo>
                    <a:pt x="435917" y="1087535"/>
                  </a:lnTo>
                  <a:lnTo>
                    <a:pt x="486435" y="1107083"/>
                  </a:lnTo>
                  <a:lnTo>
                    <a:pt x="539230" y="1125020"/>
                  </a:lnTo>
                  <a:lnTo>
                    <a:pt x="594226" y="1141269"/>
                  </a:lnTo>
                  <a:lnTo>
                    <a:pt x="651345" y="1155754"/>
                  </a:lnTo>
                  <a:lnTo>
                    <a:pt x="710511" y="1168396"/>
                  </a:lnTo>
                  <a:lnTo>
                    <a:pt x="771648" y="1179120"/>
                  </a:lnTo>
                  <a:lnTo>
                    <a:pt x="827579" y="1186970"/>
                  </a:lnTo>
                  <a:lnTo>
                    <a:pt x="883534" y="1193015"/>
                  </a:lnTo>
                  <a:lnTo>
                    <a:pt x="939416" y="1197285"/>
                  </a:lnTo>
                  <a:lnTo>
                    <a:pt x="995125" y="1199813"/>
                  </a:lnTo>
                  <a:lnTo>
                    <a:pt x="1050563" y="1200631"/>
                  </a:lnTo>
                  <a:lnTo>
                    <a:pt x="1105633" y="1199771"/>
                  </a:lnTo>
                  <a:lnTo>
                    <a:pt x="1160235" y="1197265"/>
                  </a:lnTo>
                  <a:lnTo>
                    <a:pt x="1214272" y="1193145"/>
                  </a:lnTo>
                  <a:lnTo>
                    <a:pt x="1267645" y="1187443"/>
                  </a:lnTo>
                  <a:lnTo>
                    <a:pt x="1320256" y="1180191"/>
                  </a:lnTo>
                  <a:lnTo>
                    <a:pt x="1372006" y="1171421"/>
                  </a:lnTo>
                  <a:lnTo>
                    <a:pt x="1422797" y="1161166"/>
                  </a:lnTo>
                  <a:lnTo>
                    <a:pt x="1472531" y="1149456"/>
                  </a:lnTo>
                  <a:lnTo>
                    <a:pt x="1521110" y="1136325"/>
                  </a:lnTo>
                  <a:lnTo>
                    <a:pt x="1568435" y="1121804"/>
                  </a:lnTo>
                  <a:lnTo>
                    <a:pt x="1614408" y="1105926"/>
                  </a:lnTo>
                  <a:lnTo>
                    <a:pt x="1658930" y="1088722"/>
                  </a:lnTo>
                  <a:lnTo>
                    <a:pt x="1701903" y="1070224"/>
                  </a:lnTo>
                  <a:lnTo>
                    <a:pt x="1743230" y="1050464"/>
                  </a:lnTo>
                  <a:lnTo>
                    <a:pt x="1782811" y="1029475"/>
                  </a:lnTo>
                  <a:lnTo>
                    <a:pt x="1820548" y="1007289"/>
                  </a:lnTo>
                  <a:lnTo>
                    <a:pt x="1856344" y="983937"/>
                  </a:lnTo>
                  <a:lnTo>
                    <a:pt x="1890099" y="959451"/>
                  </a:lnTo>
                  <a:lnTo>
                    <a:pt x="1921715" y="933865"/>
                  </a:lnTo>
                  <a:lnTo>
                    <a:pt x="1951094" y="907208"/>
                  </a:lnTo>
                  <a:lnTo>
                    <a:pt x="1978138" y="879515"/>
                  </a:lnTo>
                  <a:lnTo>
                    <a:pt x="2024827" y="821144"/>
                  </a:lnTo>
                  <a:lnTo>
                    <a:pt x="2060995" y="759008"/>
                  </a:lnTo>
                  <a:lnTo>
                    <a:pt x="2382874" y="658110"/>
                  </a:lnTo>
                  <a:lnTo>
                    <a:pt x="2091243" y="530629"/>
                  </a:lnTo>
                  <a:lnTo>
                    <a:pt x="2081914" y="494503"/>
                  </a:lnTo>
                  <a:lnTo>
                    <a:pt x="2068900" y="459072"/>
                  </a:lnTo>
                  <a:lnTo>
                    <a:pt x="2052306" y="424407"/>
                  </a:lnTo>
                  <a:lnTo>
                    <a:pt x="2032241" y="390580"/>
                  </a:lnTo>
                  <a:lnTo>
                    <a:pt x="2008811" y="357662"/>
                  </a:lnTo>
                  <a:lnTo>
                    <a:pt x="1982124" y="325724"/>
                  </a:lnTo>
                  <a:lnTo>
                    <a:pt x="1952287" y="294838"/>
                  </a:lnTo>
                  <a:lnTo>
                    <a:pt x="1919406" y="265075"/>
                  </a:lnTo>
                  <a:lnTo>
                    <a:pt x="1883590" y="236507"/>
                  </a:lnTo>
                  <a:lnTo>
                    <a:pt x="1844946" y="209205"/>
                  </a:lnTo>
                  <a:lnTo>
                    <a:pt x="1803581" y="183240"/>
                  </a:lnTo>
                  <a:lnTo>
                    <a:pt x="1759601" y="158684"/>
                  </a:lnTo>
                  <a:lnTo>
                    <a:pt x="1713115" y="135607"/>
                  </a:lnTo>
                  <a:lnTo>
                    <a:pt x="1664229" y="114082"/>
                  </a:lnTo>
                  <a:lnTo>
                    <a:pt x="1613050" y="94180"/>
                  </a:lnTo>
                  <a:lnTo>
                    <a:pt x="1559687" y="75973"/>
                  </a:lnTo>
                  <a:lnTo>
                    <a:pt x="1504246" y="59530"/>
                  </a:lnTo>
                  <a:lnTo>
                    <a:pt x="1446833" y="44925"/>
                  </a:lnTo>
                  <a:lnTo>
                    <a:pt x="1387558" y="32228"/>
                  </a:lnTo>
                  <a:lnTo>
                    <a:pt x="1326526" y="21511"/>
                  </a:lnTo>
                  <a:lnTo>
                    <a:pt x="1270595" y="13660"/>
                  </a:lnTo>
                  <a:lnTo>
                    <a:pt x="1214640" y="7616"/>
                  </a:lnTo>
                  <a:lnTo>
                    <a:pt x="1158758" y="3346"/>
                  </a:lnTo>
                  <a:lnTo>
                    <a:pt x="1103049" y="818"/>
                  </a:lnTo>
                  <a:lnTo>
                    <a:pt x="104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7"/>
            <p:cNvSpPr/>
            <p:nvPr/>
          </p:nvSpPr>
          <p:spPr>
            <a:xfrm>
              <a:off x="170767" y="1068992"/>
              <a:ext cx="2383155" cy="1200785"/>
            </a:xfrm>
            <a:custGeom>
              <a:avLst/>
              <a:gdLst/>
              <a:ahLst/>
              <a:cxnLst/>
              <a:rect l="l" t="t" r="r" b="b"/>
              <a:pathLst>
                <a:path w="2383155" h="1200785">
                  <a:moveTo>
                    <a:pt x="2382874" y="658111"/>
                  </a:moveTo>
                  <a:lnTo>
                    <a:pt x="2060995" y="759009"/>
                  </a:lnTo>
                  <a:lnTo>
                    <a:pt x="2044275" y="790531"/>
                  </a:lnTo>
                  <a:lnTo>
                    <a:pt x="2024827" y="821145"/>
                  </a:lnTo>
                  <a:lnTo>
                    <a:pt x="1978138" y="879516"/>
                  </a:lnTo>
                  <a:lnTo>
                    <a:pt x="1951094" y="907209"/>
                  </a:lnTo>
                  <a:lnTo>
                    <a:pt x="1921715" y="933865"/>
                  </a:lnTo>
                  <a:lnTo>
                    <a:pt x="1890099" y="959452"/>
                  </a:lnTo>
                  <a:lnTo>
                    <a:pt x="1856344" y="983938"/>
                  </a:lnTo>
                  <a:lnTo>
                    <a:pt x="1820548" y="1007290"/>
                  </a:lnTo>
                  <a:lnTo>
                    <a:pt x="1782811" y="1029476"/>
                  </a:lnTo>
                  <a:lnTo>
                    <a:pt x="1743230" y="1050465"/>
                  </a:lnTo>
                  <a:lnTo>
                    <a:pt x="1701903" y="1070225"/>
                  </a:lnTo>
                  <a:lnTo>
                    <a:pt x="1658930" y="1088722"/>
                  </a:lnTo>
                  <a:lnTo>
                    <a:pt x="1614407" y="1105927"/>
                  </a:lnTo>
                  <a:lnTo>
                    <a:pt x="1568435" y="1121805"/>
                  </a:lnTo>
                  <a:lnTo>
                    <a:pt x="1521110" y="1136326"/>
                  </a:lnTo>
                  <a:lnTo>
                    <a:pt x="1472531" y="1149457"/>
                  </a:lnTo>
                  <a:lnTo>
                    <a:pt x="1422797" y="1161166"/>
                  </a:lnTo>
                  <a:lnTo>
                    <a:pt x="1372006" y="1171422"/>
                  </a:lnTo>
                  <a:lnTo>
                    <a:pt x="1320256" y="1180192"/>
                  </a:lnTo>
                  <a:lnTo>
                    <a:pt x="1267645" y="1187444"/>
                  </a:lnTo>
                  <a:lnTo>
                    <a:pt x="1214272" y="1193145"/>
                  </a:lnTo>
                  <a:lnTo>
                    <a:pt x="1160235" y="1197265"/>
                  </a:lnTo>
                  <a:lnTo>
                    <a:pt x="1105633" y="1199771"/>
                  </a:lnTo>
                  <a:lnTo>
                    <a:pt x="1050563" y="1200631"/>
                  </a:lnTo>
                  <a:lnTo>
                    <a:pt x="995125" y="1199813"/>
                  </a:lnTo>
                  <a:lnTo>
                    <a:pt x="939416" y="1197285"/>
                  </a:lnTo>
                  <a:lnTo>
                    <a:pt x="883534" y="1193015"/>
                  </a:lnTo>
                  <a:lnTo>
                    <a:pt x="827579" y="1186970"/>
                  </a:lnTo>
                  <a:lnTo>
                    <a:pt x="771648" y="1179120"/>
                  </a:lnTo>
                  <a:lnTo>
                    <a:pt x="710512" y="1168396"/>
                  </a:lnTo>
                  <a:lnTo>
                    <a:pt x="651345" y="1155754"/>
                  </a:lnTo>
                  <a:lnTo>
                    <a:pt x="594226" y="1141269"/>
                  </a:lnTo>
                  <a:lnTo>
                    <a:pt x="539230" y="1125020"/>
                  </a:lnTo>
                  <a:lnTo>
                    <a:pt x="486435" y="1107083"/>
                  </a:lnTo>
                  <a:lnTo>
                    <a:pt x="435918" y="1087535"/>
                  </a:lnTo>
                  <a:lnTo>
                    <a:pt x="387754" y="1066454"/>
                  </a:lnTo>
                  <a:lnTo>
                    <a:pt x="342022" y="1043917"/>
                  </a:lnTo>
                  <a:lnTo>
                    <a:pt x="298797" y="1020000"/>
                  </a:lnTo>
                  <a:lnTo>
                    <a:pt x="258157" y="994782"/>
                  </a:lnTo>
                  <a:lnTo>
                    <a:pt x="220179" y="968339"/>
                  </a:lnTo>
                  <a:lnTo>
                    <a:pt x="184938" y="940748"/>
                  </a:lnTo>
                  <a:lnTo>
                    <a:pt x="152513" y="912087"/>
                  </a:lnTo>
                  <a:lnTo>
                    <a:pt x="122980" y="882432"/>
                  </a:lnTo>
                  <a:lnTo>
                    <a:pt x="96416" y="851861"/>
                  </a:lnTo>
                  <a:lnTo>
                    <a:pt x="72898" y="820451"/>
                  </a:lnTo>
                  <a:lnTo>
                    <a:pt x="35305" y="755422"/>
                  </a:lnTo>
                  <a:lnTo>
                    <a:pt x="10817" y="687962"/>
                  </a:lnTo>
                  <a:lnTo>
                    <a:pt x="47" y="618689"/>
                  </a:lnTo>
                  <a:lnTo>
                    <a:pt x="0" y="583565"/>
                  </a:lnTo>
                  <a:lnTo>
                    <a:pt x="3612" y="548220"/>
                  </a:lnTo>
                  <a:lnTo>
                    <a:pt x="22125" y="477171"/>
                  </a:lnTo>
                  <a:lnTo>
                    <a:pt x="37179" y="441622"/>
                  </a:lnTo>
                  <a:lnTo>
                    <a:pt x="73346" y="379486"/>
                  </a:lnTo>
                  <a:lnTo>
                    <a:pt x="120035" y="321115"/>
                  </a:lnTo>
                  <a:lnTo>
                    <a:pt x="147079" y="293422"/>
                  </a:lnTo>
                  <a:lnTo>
                    <a:pt x="176459" y="266765"/>
                  </a:lnTo>
                  <a:lnTo>
                    <a:pt x="208075" y="241179"/>
                  </a:lnTo>
                  <a:lnTo>
                    <a:pt x="241830" y="216693"/>
                  </a:lnTo>
                  <a:lnTo>
                    <a:pt x="277625" y="193341"/>
                  </a:lnTo>
                  <a:lnTo>
                    <a:pt x="315363" y="171155"/>
                  </a:lnTo>
                  <a:lnTo>
                    <a:pt x="354944" y="150166"/>
                  </a:lnTo>
                  <a:lnTo>
                    <a:pt x="396270" y="130406"/>
                  </a:lnTo>
                  <a:lnTo>
                    <a:pt x="439244" y="111909"/>
                  </a:lnTo>
                  <a:lnTo>
                    <a:pt x="483766" y="94704"/>
                  </a:lnTo>
                  <a:lnTo>
                    <a:pt x="529739" y="78826"/>
                  </a:lnTo>
                  <a:lnTo>
                    <a:pt x="577064" y="64305"/>
                  </a:lnTo>
                  <a:lnTo>
                    <a:pt x="625642" y="51174"/>
                  </a:lnTo>
                  <a:lnTo>
                    <a:pt x="675376" y="39464"/>
                  </a:lnTo>
                  <a:lnTo>
                    <a:pt x="726168" y="29209"/>
                  </a:lnTo>
                  <a:lnTo>
                    <a:pt x="777918" y="20439"/>
                  </a:lnTo>
                  <a:lnTo>
                    <a:pt x="830529" y="13187"/>
                  </a:lnTo>
                  <a:lnTo>
                    <a:pt x="883901" y="7485"/>
                  </a:lnTo>
                  <a:lnTo>
                    <a:pt x="937938" y="3365"/>
                  </a:lnTo>
                  <a:lnTo>
                    <a:pt x="992541" y="859"/>
                  </a:lnTo>
                  <a:lnTo>
                    <a:pt x="1047610" y="0"/>
                  </a:lnTo>
                  <a:lnTo>
                    <a:pt x="1103049" y="818"/>
                  </a:lnTo>
                  <a:lnTo>
                    <a:pt x="1158758" y="3346"/>
                  </a:lnTo>
                  <a:lnTo>
                    <a:pt x="1214639" y="7616"/>
                  </a:lnTo>
                  <a:lnTo>
                    <a:pt x="1270595" y="13660"/>
                  </a:lnTo>
                  <a:lnTo>
                    <a:pt x="1326526" y="21511"/>
                  </a:lnTo>
                  <a:lnTo>
                    <a:pt x="1387558" y="32228"/>
                  </a:lnTo>
                  <a:lnTo>
                    <a:pt x="1446833" y="44925"/>
                  </a:lnTo>
                  <a:lnTo>
                    <a:pt x="1504246" y="59530"/>
                  </a:lnTo>
                  <a:lnTo>
                    <a:pt x="1559687" y="75972"/>
                  </a:lnTo>
                  <a:lnTo>
                    <a:pt x="1613051" y="94180"/>
                  </a:lnTo>
                  <a:lnTo>
                    <a:pt x="1664229" y="114082"/>
                  </a:lnTo>
                  <a:lnTo>
                    <a:pt x="1713115" y="135607"/>
                  </a:lnTo>
                  <a:lnTo>
                    <a:pt x="1759601" y="158683"/>
                  </a:lnTo>
                  <a:lnTo>
                    <a:pt x="1803581" y="183240"/>
                  </a:lnTo>
                  <a:lnTo>
                    <a:pt x="1844947" y="209205"/>
                  </a:lnTo>
                  <a:lnTo>
                    <a:pt x="1883591" y="236507"/>
                  </a:lnTo>
                  <a:lnTo>
                    <a:pt x="1919407" y="265076"/>
                  </a:lnTo>
                  <a:lnTo>
                    <a:pt x="1952287" y="294838"/>
                  </a:lnTo>
                  <a:lnTo>
                    <a:pt x="1982124" y="325724"/>
                  </a:lnTo>
                  <a:lnTo>
                    <a:pt x="2008811" y="357662"/>
                  </a:lnTo>
                  <a:lnTo>
                    <a:pt x="2032241" y="390580"/>
                  </a:lnTo>
                  <a:lnTo>
                    <a:pt x="2052306" y="424407"/>
                  </a:lnTo>
                  <a:lnTo>
                    <a:pt x="2068900" y="459072"/>
                  </a:lnTo>
                  <a:lnTo>
                    <a:pt x="2091243" y="530629"/>
                  </a:lnTo>
                  <a:lnTo>
                    <a:pt x="2382874" y="658111"/>
                  </a:lnTo>
                  <a:close/>
                </a:path>
              </a:pathLst>
            </a:custGeom>
            <a:ln w="158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4732" y="1855851"/>
            <a:ext cx="142541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1.</a:t>
            </a:r>
            <a:r>
              <a:rPr sz="1800" spc="-3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 </a:t>
            </a:r>
            <a:r>
              <a:rPr sz="1800" spc="-4" dirty="0">
                <a:solidFill>
                  <a:srgbClr val="0070C0"/>
                </a:solidFill>
                <a:latin typeface="Franklin Gothic Medium"/>
                <a:cs typeface="Franklin Gothic Medium"/>
              </a:rPr>
              <a:t>The</a:t>
            </a:r>
            <a:r>
              <a:rPr sz="1800" spc="-26" dirty="0">
                <a:solidFill>
                  <a:srgbClr val="0070C0"/>
                </a:solidFill>
                <a:latin typeface="Franklin Gothic Medium"/>
                <a:cs typeface="Franklin Gothic Medium"/>
              </a:rPr>
              <a:t> random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343" y="2132458"/>
            <a:ext cx="7834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9" dirty="0">
                <a:solidFill>
                  <a:srgbClr val="0070C0"/>
                </a:solidFill>
                <a:latin typeface="Franklin Gothic Medium"/>
                <a:cs typeface="Franklin Gothic Medium"/>
              </a:rPr>
              <a:t>variable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6244" y="2360182"/>
            <a:ext cx="2008823" cy="1069181"/>
          </a:xfrm>
          <a:custGeom>
            <a:avLst/>
            <a:gdLst/>
            <a:ahLst/>
            <a:cxnLst/>
            <a:rect l="l" t="t" r="r" b="b"/>
            <a:pathLst>
              <a:path w="2678429" h="1425575">
                <a:moveTo>
                  <a:pt x="2678302" y="0"/>
                </a:moveTo>
                <a:lnTo>
                  <a:pt x="2095338" y="586351"/>
                </a:lnTo>
                <a:lnTo>
                  <a:pt x="2154065" y="605358"/>
                </a:lnTo>
                <a:lnTo>
                  <a:pt x="2208922" y="625382"/>
                </a:lnTo>
                <a:lnTo>
                  <a:pt x="2259890" y="646353"/>
                </a:lnTo>
                <a:lnTo>
                  <a:pt x="2306951" y="668203"/>
                </a:lnTo>
                <a:lnTo>
                  <a:pt x="2350088" y="690861"/>
                </a:lnTo>
                <a:lnTo>
                  <a:pt x="2389281" y="714258"/>
                </a:lnTo>
                <a:lnTo>
                  <a:pt x="2424512" y="738323"/>
                </a:lnTo>
                <a:lnTo>
                  <a:pt x="2455764" y="762988"/>
                </a:lnTo>
                <a:lnTo>
                  <a:pt x="2506257" y="813836"/>
                </a:lnTo>
                <a:lnTo>
                  <a:pt x="2540613" y="866244"/>
                </a:lnTo>
                <a:lnTo>
                  <a:pt x="2558687" y="919655"/>
                </a:lnTo>
                <a:lnTo>
                  <a:pt x="2561572" y="946562"/>
                </a:lnTo>
                <a:lnTo>
                  <a:pt x="2560333" y="973510"/>
                </a:lnTo>
                <a:lnTo>
                  <a:pt x="2545406" y="1027253"/>
                </a:lnTo>
                <a:lnTo>
                  <a:pt x="2513760" y="1080326"/>
                </a:lnTo>
                <a:lnTo>
                  <a:pt x="2465250" y="1132170"/>
                </a:lnTo>
                <a:lnTo>
                  <a:pt x="2434625" y="1157458"/>
                </a:lnTo>
                <a:lnTo>
                  <a:pt x="2399730" y="1182229"/>
                </a:lnTo>
                <a:lnTo>
                  <a:pt x="2360546" y="1206415"/>
                </a:lnTo>
                <a:lnTo>
                  <a:pt x="2317054" y="1229945"/>
                </a:lnTo>
                <a:lnTo>
                  <a:pt x="2269238" y="1252749"/>
                </a:lnTo>
                <a:lnTo>
                  <a:pt x="2231992" y="1268729"/>
                </a:lnTo>
                <a:lnTo>
                  <a:pt x="2193252" y="1283949"/>
                </a:lnTo>
                <a:lnTo>
                  <a:pt x="2153093" y="1298405"/>
                </a:lnTo>
                <a:lnTo>
                  <a:pt x="2111588" y="1312095"/>
                </a:lnTo>
                <a:lnTo>
                  <a:pt x="2068809" y="1325016"/>
                </a:lnTo>
                <a:lnTo>
                  <a:pt x="2024831" y="1337166"/>
                </a:lnTo>
                <a:lnTo>
                  <a:pt x="1979726" y="1348542"/>
                </a:lnTo>
                <a:lnTo>
                  <a:pt x="1933567" y="1359142"/>
                </a:lnTo>
                <a:lnTo>
                  <a:pt x="1886429" y="1368963"/>
                </a:lnTo>
                <a:lnTo>
                  <a:pt x="1838384" y="1378001"/>
                </a:lnTo>
                <a:lnTo>
                  <a:pt x="1789506" y="1386256"/>
                </a:lnTo>
                <a:lnTo>
                  <a:pt x="1739867" y="1393724"/>
                </a:lnTo>
                <a:lnTo>
                  <a:pt x="1689542" y="1400402"/>
                </a:lnTo>
                <a:lnTo>
                  <a:pt x="1638603" y="1406288"/>
                </a:lnTo>
                <a:lnTo>
                  <a:pt x="1587124" y="1411379"/>
                </a:lnTo>
                <a:lnTo>
                  <a:pt x="1535178" y="1415673"/>
                </a:lnTo>
                <a:lnTo>
                  <a:pt x="1482839" y="1419167"/>
                </a:lnTo>
                <a:lnTo>
                  <a:pt x="1430179" y="1421858"/>
                </a:lnTo>
                <a:lnTo>
                  <a:pt x="1377272" y="1423744"/>
                </a:lnTo>
                <a:lnTo>
                  <a:pt x="1324191" y="1424822"/>
                </a:lnTo>
                <a:lnTo>
                  <a:pt x="1271009" y="1425090"/>
                </a:lnTo>
                <a:lnTo>
                  <a:pt x="1217800" y="1424545"/>
                </a:lnTo>
                <a:lnTo>
                  <a:pt x="1164637" y="1423184"/>
                </a:lnTo>
                <a:lnTo>
                  <a:pt x="1111594" y="1421005"/>
                </a:lnTo>
                <a:lnTo>
                  <a:pt x="1058743" y="1418005"/>
                </a:lnTo>
                <a:lnTo>
                  <a:pt x="1006158" y="1414181"/>
                </a:lnTo>
                <a:lnTo>
                  <a:pt x="953913" y="1409532"/>
                </a:lnTo>
                <a:lnTo>
                  <a:pt x="902079" y="1404053"/>
                </a:lnTo>
                <a:lnTo>
                  <a:pt x="850732" y="1397743"/>
                </a:lnTo>
                <a:lnTo>
                  <a:pt x="799943" y="1390600"/>
                </a:lnTo>
                <a:lnTo>
                  <a:pt x="749787" y="1382619"/>
                </a:lnTo>
                <a:lnTo>
                  <a:pt x="700337" y="1373800"/>
                </a:lnTo>
                <a:lnTo>
                  <a:pt x="651665" y="1364138"/>
                </a:lnTo>
                <a:lnTo>
                  <a:pt x="603846" y="1353633"/>
                </a:lnTo>
                <a:lnTo>
                  <a:pt x="556952" y="1342280"/>
                </a:lnTo>
                <a:lnTo>
                  <a:pt x="511056" y="1330078"/>
                </a:lnTo>
                <a:lnTo>
                  <a:pt x="466233" y="1317023"/>
                </a:lnTo>
                <a:lnTo>
                  <a:pt x="407506" y="1298017"/>
                </a:lnTo>
                <a:lnTo>
                  <a:pt x="352649" y="1277993"/>
                </a:lnTo>
                <a:lnTo>
                  <a:pt x="301681" y="1257021"/>
                </a:lnTo>
                <a:lnTo>
                  <a:pt x="254620" y="1235171"/>
                </a:lnTo>
                <a:lnTo>
                  <a:pt x="211484" y="1212513"/>
                </a:lnTo>
                <a:lnTo>
                  <a:pt x="172291" y="1189116"/>
                </a:lnTo>
                <a:lnTo>
                  <a:pt x="137059" y="1165051"/>
                </a:lnTo>
                <a:lnTo>
                  <a:pt x="105807" y="1140386"/>
                </a:lnTo>
                <a:lnTo>
                  <a:pt x="55315" y="1089538"/>
                </a:lnTo>
                <a:lnTo>
                  <a:pt x="20959" y="1037130"/>
                </a:lnTo>
                <a:lnTo>
                  <a:pt x="2885" y="983719"/>
                </a:lnTo>
                <a:lnTo>
                  <a:pt x="0" y="956812"/>
                </a:lnTo>
                <a:lnTo>
                  <a:pt x="1239" y="929864"/>
                </a:lnTo>
                <a:lnTo>
                  <a:pt x="16166" y="876121"/>
                </a:lnTo>
                <a:lnTo>
                  <a:pt x="47812" y="823048"/>
                </a:lnTo>
                <a:lnTo>
                  <a:pt x="96322" y="771204"/>
                </a:lnTo>
                <a:lnTo>
                  <a:pt x="126947" y="745916"/>
                </a:lnTo>
                <a:lnTo>
                  <a:pt x="161842" y="721145"/>
                </a:lnTo>
                <a:lnTo>
                  <a:pt x="201026" y="696959"/>
                </a:lnTo>
                <a:lnTo>
                  <a:pt x="244517" y="673430"/>
                </a:lnTo>
                <a:lnTo>
                  <a:pt x="292334" y="650625"/>
                </a:lnTo>
                <a:lnTo>
                  <a:pt x="328707" y="635012"/>
                </a:lnTo>
                <a:lnTo>
                  <a:pt x="366628" y="620091"/>
                </a:lnTo>
                <a:lnTo>
                  <a:pt x="406025" y="605869"/>
                </a:lnTo>
                <a:lnTo>
                  <a:pt x="446830" y="592355"/>
                </a:lnTo>
                <a:lnTo>
                  <a:pt x="488971" y="579556"/>
                </a:lnTo>
                <a:lnTo>
                  <a:pt x="532378" y="567479"/>
                </a:lnTo>
                <a:lnTo>
                  <a:pt x="576982" y="556132"/>
                </a:lnTo>
                <a:lnTo>
                  <a:pt x="622713" y="545524"/>
                </a:lnTo>
                <a:lnTo>
                  <a:pt x="669499" y="535661"/>
                </a:lnTo>
                <a:lnTo>
                  <a:pt x="717271" y="526552"/>
                </a:lnTo>
                <a:lnTo>
                  <a:pt x="765959" y="518203"/>
                </a:lnTo>
                <a:lnTo>
                  <a:pt x="815492" y="510624"/>
                </a:lnTo>
                <a:lnTo>
                  <a:pt x="865800" y="503821"/>
                </a:lnTo>
                <a:lnTo>
                  <a:pt x="916814" y="497802"/>
                </a:lnTo>
                <a:lnTo>
                  <a:pt x="968462" y="492575"/>
                </a:lnTo>
                <a:lnTo>
                  <a:pt x="1020676" y="488147"/>
                </a:lnTo>
                <a:lnTo>
                  <a:pt x="1073384" y="484526"/>
                </a:lnTo>
                <a:lnTo>
                  <a:pt x="1126516" y="481721"/>
                </a:lnTo>
                <a:lnTo>
                  <a:pt x="1180003" y="479738"/>
                </a:lnTo>
                <a:lnTo>
                  <a:pt x="1233773" y="478585"/>
                </a:lnTo>
                <a:lnTo>
                  <a:pt x="1287758" y="478270"/>
                </a:lnTo>
                <a:lnTo>
                  <a:pt x="1341886" y="478801"/>
                </a:lnTo>
                <a:lnTo>
                  <a:pt x="1396088" y="480185"/>
                </a:lnTo>
                <a:lnTo>
                  <a:pt x="1450294" y="482430"/>
                </a:lnTo>
                <a:lnTo>
                  <a:pt x="1504432" y="485543"/>
                </a:lnTo>
                <a:lnTo>
                  <a:pt x="1558434" y="489533"/>
                </a:lnTo>
                <a:lnTo>
                  <a:pt x="1612228" y="494407"/>
                </a:lnTo>
                <a:lnTo>
                  <a:pt x="1665745" y="500173"/>
                </a:lnTo>
                <a:lnTo>
                  <a:pt x="2678302" y="0"/>
                </a:lnTo>
                <a:close/>
              </a:path>
            </a:pathLst>
          </a:custGeom>
          <a:ln w="158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 txBox="1"/>
          <p:nvPr/>
        </p:nvSpPr>
        <p:spPr>
          <a:xfrm>
            <a:off x="986185" y="2820543"/>
            <a:ext cx="1611154" cy="56672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351949" marR="3810" indent="-342900">
              <a:lnSpc>
                <a:spcPct val="100800"/>
              </a:lnSpc>
              <a:spcBef>
                <a:spcPts val="56"/>
              </a:spcBef>
              <a:tabLst>
                <a:tab pos="351949" algn="l"/>
              </a:tabLst>
            </a:pPr>
            <a:r>
              <a:rPr sz="1800" spc="8" dirty="0">
                <a:solidFill>
                  <a:srgbClr val="0070C0"/>
                </a:solidFill>
                <a:latin typeface="Franklin Gothic Medium"/>
                <a:cs typeface="Franklin Gothic Medium"/>
              </a:rPr>
              <a:t>2.	</a:t>
            </a:r>
            <a:r>
              <a:rPr sz="1800" spc="-8" dirty="0">
                <a:solidFill>
                  <a:srgbClr val="0070C0"/>
                </a:solidFill>
                <a:latin typeface="Franklin Gothic Medium"/>
                <a:cs typeface="Franklin Gothic Medium"/>
              </a:rPr>
              <a:t>is</a:t>
            </a:r>
            <a:r>
              <a:rPr sz="1800" spc="-68" dirty="0">
                <a:solidFill>
                  <a:srgbClr val="0070C0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0070C0"/>
                </a:solidFill>
                <a:latin typeface="Franklin Gothic Medium"/>
                <a:cs typeface="Franklin Gothic Medium"/>
              </a:rPr>
              <a:t>distributed </a:t>
            </a:r>
            <a:r>
              <a:rPr sz="1800" spc="-439" dirty="0">
                <a:solidFill>
                  <a:srgbClr val="0070C0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as</a:t>
            </a:r>
            <a:r>
              <a:rPr sz="1800" spc="-11" dirty="0">
                <a:solidFill>
                  <a:srgbClr val="0070C0"/>
                </a:solidFill>
                <a:latin typeface="Franklin Gothic Medium"/>
                <a:cs typeface="Franklin Gothic Medium"/>
              </a:rPr>
              <a:t> </a:t>
            </a:r>
            <a:r>
              <a:rPr sz="1800" spc="-23" dirty="0">
                <a:solidFill>
                  <a:srgbClr val="0070C0"/>
                </a:solidFill>
                <a:latin typeface="Franklin Gothic Medium"/>
                <a:cs typeface="Franklin Gothic Medium"/>
              </a:rPr>
              <a:t>a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48461" y="2499447"/>
            <a:ext cx="1382554" cy="929640"/>
          </a:xfrm>
          <a:custGeom>
            <a:avLst/>
            <a:gdLst/>
            <a:ahLst/>
            <a:cxnLst/>
            <a:rect l="l" t="t" r="r" b="b"/>
            <a:pathLst>
              <a:path w="1843404" h="1239520">
                <a:moveTo>
                  <a:pt x="805464" y="0"/>
                </a:moveTo>
                <a:lnTo>
                  <a:pt x="1026708" y="295687"/>
                </a:lnTo>
                <a:lnTo>
                  <a:pt x="1089161" y="300467"/>
                </a:lnTo>
                <a:lnTo>
                  <a:pt x="1150006" y="307304"/>
                </a:lnTo>
                <a:lnTo>
                  <a:pt x="1209122" y="316120"/>
                </a:lnTo>
                <a:lnTo>
                  <a:pt x="1266388" y="326835"/>
                </a:lnTo>
                <a:lnTo>
                  <a:pt x="1321684" y="339373"/>
                </a:lnTo>
                <a:lnTo>
                  <a:pt x="1374888" y="353656"/>
                </a:lnTo>
                <a:lnTo>
                  <a:pt x="1425880" y="369604"/>
                </a:lnTo>
                <a:lnTo>
                  <a:pt x="1474540" y="387140"/>
                </a:lnTo>
                <a:lnTo>
                  <a:pt x="1520747" y="406187"/>
                </a:lnTo>
                <a:lnTo>
                  <a:pt x="1564379" y="426665"/>
                </a:lnTo>
                <a:lnTo>
                  <a:pt x="1605316" y="448497"/>
                </a:lnTo>
                <a:lnTo>
                  <a:pt x="1643438" y="471604"/>
                </a:lnTo>
                <a:lnTo>
                  <a:pt x="1678624" y="495910"/>
                </a:lnTo>
                <a:lnTo>
                  <a:pt x="1710752" y="521334"/>
                </a:lnTo>
                <a:lnTo>
                  <a:pt x="1739703" y="547800"/>
                </a:lnTo>
                <a:lnTo>
                  <a:pt x="1787588" y="603545"/>
                </a:lnTo>
                <a:lnTo>
                  <a:pt x="1821313" y="662518"/>
                </a:lnTo>
                <a:lnTo>
                  <a:pt x="1839912" y="724095"/>
                </a:lnTo>
                <a:lnTo>
                  <a:pt x="1843238" y="755664"/>
                </a:lnTo>
                <a:lnTo>
                  <a:pt x="1842420" y="787651"/>
                </a:lnTo>
                <a:lnTo>
                  <a:pt x="1828480" y="850785"/>
                </a:lnTo>
                <a:lnTo>
                  <a:pt x="1799812" y="910070"/>
                </a:lnTo>
                <a:lnTo>
                  <a:pt x="1757438" y="965881"/>
                </a:lnTo>
                <a:lnTo>
                  <a:pt x="1702431" y="1017778"/>
                </a:lnTo>
                <a:lnTo>
                  <a:pt x="1670528" y="1042121"/>
                </a:lnTo>
                <a:lnTo>
                  <a:pt x="1635870" y="1065322"/>
                </a:lnTo>
                <a:lnTo>
                  <a:pt x="1598593" y="1087325"/>
                </a:lnTo>
                <a:lnTo>
                  <a:pt x="1558830" y="1108075"/>
                </a:lnTo>
                <a:lnTo>
                  <a:pt x="1516717" y="1127517"/>
                </a:lnTo>
                <a:lnTo>
                  <a:pt x="1472387" y="1145597"/>
                </a:lnTo>
                <a:lnTo>
                  <a:pt x="1425976" y="1162260"/>
                </a:lnTo>
                <a:lnTo>
                  <a:pt x="1377618" y="1177451"/>
                </a:lnTo>
                <a:lnTo>
                  <a:pt x="1327447" y="1191114"/>
                </a:lnTo>
                <a:lnTo>
                  <a:pt x="1275597" y="1203196"/>
                </a:lnTo>
                <a:lnTo>
                  <a:pt x="1222204" y="1213641"/>
                </a:lnTo>
                <a:lnTo>
                  <a:pt x="1167402" y="1222394"/>
                </a:lnTo>
                <a:lnTo>
                  <a:pt x="1111326" y="1229401"/>
                </a:lnTo>
                <a:lnTo>
                  <a:pt x="1054109" y="1234606"/>
                </a:lnTo>
                <a:lnTo>
                  <a:pt x="995886" y="1237956"/>
                </a:lnTo>
                <a:lnTo>
                  <a:pt x="936793" y="1239394"/>
                </a:lnTo>
                <a:lnTo>
                  <a:pt x="876962" y="1238867"/>
                </a:lnTo>
                <a:lnTo>
                  <a:pt x="816530" y="1236318"/>
                </a:lnTo>
                <a:lnTo>
                  <a:pt x="754077" y="1231538"/>
                </a:lnTo>
                <a:lnTo>
                  <a:pt x="693232" y="1224701"/>
                </a:lnTo>
                <a:lnTo>
                  <a:pt x="634116" y="1215885"/>
                </a:lnTo>
                <a:lnTo>
                  <a:pt x="576850" y="1205170"/>
                </a:lnTo>
                <a:lnTo>
                  <a:pt x="521554" y="1192632"/>
                </a:lnTo>
                <a:lnTo>
                  <a:pt x="468349" y="1178349"/>
                </a:lnTo>
                <a:lnTo>
                  <a:pt x="417357" y="1162401"/>
                </a:lnTo>
                <a:lnTo>
                  <a:pt x="368697" y="1144865"/>
                </a:lnTo>
                <a:lnTo>
                  <a:pt x="322491" y="1125818"/>
                </a:lnTo>
                <a:lnTo>
                  <a:pt x="278858" y="1105340"/>
                </a:lnTo>
                <a:lnTo>
                  <a:pt x="237921" y="1083508"/>
                </a:lnTo>
                <a:lnTo>
                  <a:pt x="199799" y="1060401"/>
                </a:lnTo>
                <a:lnTo>
                  <a:pt x="164613" y="1036095"/>
                </a:lnTo>
                <a:lnTo>
                  <a:pt x="132485" y="1010671"/>
                </a:lnTo>
                <a:lnTo>
                  <a:pt x="103534" y="984205"/>
                </a:lnTo>
                <a:lnTo>
                  <a:pt x="55649" y="928460"/>
                </a:lnTo>
                <a:lnTo>
                  <a:pt x="21924" y="869487"/>
                </a:lnTo>
                <a:lnTo>
                  <a:pt x="3325" y="807910"/>
                </a:lnTo>
                <a:lnTo>
                  <a:pt x="0" y="776340"/>
                </a:lnTo>
                <a:lnTo>
                  <a:pt x="818" y="744354"/>
                </a:lnTo>
                <a:lnTo>
                  <a:pt x="15742" y="678549"/>
                </a:lnTo>
                <a:lnTo>
                  <a:pt x="48658" y="613984"/>
                </a:lnTo>
                <a:lnTo>
                  <a:pt x="71428" y="583082"/>
                </a:lnTo>
                <a:lnTo>
                  <a:pt x="98200" y="553224"/>
                </a:lnTo>
                <a:lnTo>
                  <a:pt x="128822" y="524500"/>
                </a:lnTo>
                <a:lnTo>
                  <a:pt x="163141" y="497003"/>
                </a:lnTo>
                <a:lnTo>
                  <a:pt x="201005" y="470825"/>
                </a:lnTo>
                <a:lnTo>
                  <a:pt x="242260" y="446057"/>
                </a:lnTo>
                <a:lnTo>
                  <a:pt x="286753" y="422792"/>
                </a:lnTo>
                <a:lnTo>
                  <a:pt x="334331" y="401121"/>
                </a:lnTo>
                <a:lnTo>
                  <a:pt x="384841" y="381136"/>
                </a:lnTo>
                <a:lnTo>
                  <a:pt x="438130" y="362928"/>
                </a:lnTo>
                <a:lnTo>
                  <a:pt x="494046" y="346591"/>
                </a:lnTo>
                <a:lnTo>
                  <a:pt x="552435" y="332215"/>
                </a:lnTo>
                <a:lnTo>
                  <a:pt x="613144" y="319892"/>
                </a:lnTo>
                <a:lnTo>
                  <a:pt x="676020" y="309715"/>
                </a:lnTo>
                <a:lnTo>
                  <a:pt x="805464" y="0"/>
                </a:lnTo>
                <a:close/>
              </a:path>
            </a:pathLst>
          </a:custGeom>
          <a:ln w="158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13"/>
          <p:cNvSpPr txBox="1"/>
          <p:nvPr/>
        </p:nvSpPr>
        <p:spPr>
          <a:xfrm>
            <a:off x="2977702" y="2916556"/>
            <a:ext cx="112442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8" dirty="0">
                <a:solidFill>
                  <a:srgbClr val="0070C0"/>
                </a:solidFill>
                <a:latin typeface="Franklin Gothic Medium"/>
                <a:cs typeface="Franklin Gothic Medium"/>
              </a:rPr>
              <a:t>3.</a:t>
            </a:r>
            <a:r>
              <a:rPr sz="1800" spc="-53" dirty="0">
                <a:solidFill>
                  <a:srgbClr val="0070C0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0070C0"/>
                </a:solidFill>
                <a:latin typeface="Franklin Gothic Medium"/>
                <a:cs typeface="Franklin Gothic Medium"/>
              </a:rPr>
              <a:t>Bernoulli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53428" y="2525720"/>
            <a:ext cx="2599372" cy="721519"/>
          </a:xfrm>
          <a:custGeom>
            <a:avLst/>
            <a:gdLst/>
            <a:ahLst/>
            <a:cxnLst/>
            <a:rect l="l" t="t" r="r" b="b"/>
            <a:pathLst>
              <a:path w="3465829" h="962025">
                <a:moveTo>
                  <a:pt x="12364" y="0"/>
                </a:moveTo>
                <a:lnTo>
                  <a:pt x="1295230" y="345448"/>
                </a:lnTo>
                <a:lnTo>
                  <a:pt x="1359866" y="342635"/>
                </a:lnTo>
                <a:lnTo>
                  <a:pt x="1424513" y="340284"/>
                </a:lnTo>
                <a:lnTo>
                  <a:pt x="1489117" y="338389"/>
                </a:lnTo>
                <a:lnTo>
                  <a:pt x="1553623" y="336943"/>
                </a:lnTo>
                <a:lnTo>
                  <a:pt x="1617976" y="335941"/>
                </a:lnTo>
                <a:lnTo>
                  <a:pt x="1682122" y="335378"/>
                </a:lnTo>
                <a:lnTo>
                  <a:pt x="1746005" y="335246"/>
                </a:lnTo>
                <a:lnTo>
                  <a:pt x="1809572" y="335542"/>
                </a:lnTo>
                <a:lnTo>
                  <a:pt x="1872766" y="336258"/>
                </a:lnTo>
                <a:lnTo>
                  <a:pt x="1935534" y="337389"/>
                </a:lnTo>
                <a:lnTo>
                  <a:pt x="1997821" y="338929"/>
                </a:lnTo>
                <a:lnTo>
                  <a:pt x="2059572" y="340873"/>
                </a:lnTo>
                <a:lnTo>
                  <a:pt x="2120732" y="343214"/>
                </a:lnTo>
                <a:lnTo>
                  <a:pt x="2181246" y="345947"/>
                </a:lnTo>
                <a:lnTo>
                  <a:pt x="2241060" y="349066"/>
                </a:lnTo>
                <a:lnTo>
                  <a:pt x="2300120" y="352565"/>
                </a:lnTo>
                <a:lnTo>
                  <a:pt x="2358369" y="356438"/>
                </a:lnTo>
                <a:lnTo>
                  <a:pt x="2415754" y="360680"/>
                </a:lnTo>
                <a:lnTo>
                  <a:pt x="2472220" y="365285"/>
                </a:lnTo>
                <a:lnTo>
                  <a:pt x="2527712" y="370246"/>
                </a:lnTo>
                <a:lnTo>
                  <a:pt x="2582175" y="375559"/>
                </a:lnTo>
                <a:lnTo>
                  <a:pt x="2635554" y="381217"/>
                </a:lnTo>
                <a:lnTo>
                  <a:pt x="2687796" y="387215"/>
                </a:lnTo>
                <a:lnTo>
                  <a:pt x="2738844" y="393546"/>
                </a:lnTo>
                <a:lnTo>
                  <a:pt x="2788645" y="400205"/>
                </a:lnTo>
                <a:lnTo>
                  <a:pt x="2837143" y="407187"/>
                </a:lnTo>
                <a:lnTo>
                  <a:pt x="2884284" y="414484"/>
                </a:lnTo>
                <a:lnTo>
                  <a:pt x="2930014" y="422092"/>
                </a:lnTo>
                <a:lnTo>
                  <a:pt x="2974276" y="430005"/>
                </a:lnTo>
                <a:lnTo>
                  <a:pt x="3017017" y="438217"/>
                </a:lnTo>
                <a:lnTo>
                  <a:pt x="3058182" y="446722"/>
                </a:lnTo>
                <a:lnTo>
                  <a:pt x="3097716" y="455514"/>
                </a:lnTo>
                <a:lnTo>
                  <a:pt x="3135564" y="464588"/>
                </a:lnTo>
                <a:lnTo>
                  <a:pt x="3205985" y="483557"/>
                </a:lnTo>
                <a:lnTo>
                  <a:pt x="3269006" y="503582"/>
                </a:lnTo>
                <a:lnTo>
                  <a:pt x="3324190" y="524617"/>
                </a:lnTo>
                <a:lnTo>
                  <a:pt x="3371098" y="546615"/>
                </a:lnTo>
                <a:lnTo>
                  <a:pt x="3409293" y="569531"/>
                </a:lnTo>
                <a:lnTo>
                  <a:pt x="3442963" y="598241"/>
                </a:lnTo>
                <a:lnTo>
                  <a:pt x="3465252" y="641119"/>
                </a:lnTo>
                <a:lnTo>
                  <a:pt x="3465395" y="655289"/>
                </a:lnTo>
                <a:lnTo>
                  <a:pt x="3461995" y="669367"/>
                </a:lnTo>
                <a:lnTo>
                  <a:pt x="3431125" y="710865"/>
                </a:lnTo>
                <a:lnTo>
                  <a:pt x="3393917" y="737734"/>
                </a:lnTo>
                <a:lnTo>
                  <a:pt x="3343961" y="763794"/>
                </a:lnTo>
                <a:lnTo>
                  <a:pt x="3281735" y="788898"/>
                </a:lnTo>
                <a:lnTo>
                  <a:pt x="3207715" y="812901"/>
                </a:lnTo>
                <a:lnTo>
                  <a:pt x="3166430" y="824443"/>
                </a:lnTo>
                <a:lnTo>
                  <a:pt x="3122376" y="835654"/>
                </a:lnTo>
                <a:lnTo>
                  <a:pt x="3075611" y="846516"/>
                </a:lnTo>
                <a:lnTo>
                  <a:pt x="3026195" y="857012"/>
                </a:lnTo>
                <a:lnTo>
                  <a:pt x="2974187" y="867121"/>
                </a:lnTo>
                <a:lnTo>
                  <a:pt x="2919648" y="876826"/>
                </a:lnTo>
                <a:lnTo>
                  <a:pt x="2862636" y="886109"/>
                </a:lnTo>
                <a:lnTo>
                  <a:pt x="2803212" y="894952"/>
                </a:lnTo>
                <a:lnTo>
                  <a:pt x="2741434" y="903335"/>
                </a:lnTo>
                <a:lnTo>
                  <a:pt x="2677362" y="911241"/>
                </a:lnTo>
                <a:lnTo>
                  <a:pt x="2611056" y="918651"/>
                </a:lnTo>
                <a:lnTo>
                  <a:pt x="2542575" y="925547"/>
                </a:lnTo>
                <a:lnTo>
                  <a:pt x="2471979" y="931911"/>
                </a:lnTo>
                <a:lnTo>
                  <a:pt x="2399327" y="937723"/>
                </a:lnTo>
                <a:lnTo>
                  <a:pt x="2324679" y="942967"/>
                </a:lnTo>
                <a:lnTo>
                  <a:pt x="2248094" y="947623"/>
                </a:lnTo>
                <a:lnTo>
                  <a:pt x="2169633" y="951673"/>
                </a:lnTo>
                <a:lnTo>
                  <a:pt x="2104997" y="954486"/>
                </a:lnTo>
                <a:lnTo>
                  <a:pt x="2040349" y="956837"/>
                </a:lnTo>
                <a:lnTo>
                  <a:pt x="1975745" y="958732"/>
                </a:lnTo>
                <a:lnTo>
                  <a:pt x="1911239" y="960178"/>
                </a:lnTo>
                <a:lnTo>
                  <a:pt x="1846886" y="961180"/>
                </a:lnTo>
                <a:lnTo>
                  <a:pt x="1782740" y="961744"/>
                </a:lnTo>
                <a:lnTo>
                  <a:pt x="1718857" y="961875"/>
                </a:lnTo>
                <a:lnTo>
                  <a:pt x="1655291" y="961579"/>
                </a:lnTo>
                <a:lnTo>
                  <a:pt x="1592096" y="960863"/>
                </a:lnTo>
                <a:lnTo>
                  <a:pt x="1529328" y="959732"/>
                </a:lnTo>
                <a:lnTo>
                  <a:pt x="1467041" y="958192"/>
                </a:lnTo>
                <a:lnTo>
                  <a:pt x="1405291" y="956248"/>
                </a:lnTo>
                <a:lnTo>
                  <a:pt x="1344131" y="953907"/>
                </a:lnTo>
                <a:lnTo>
                  <a:pt x="1283616" y="951174"/>
                </a:lnTo>
                <a:lnTo>
                  <a:pt x="1223802" y="948055"/>
                </a:lnTo>
                <a:lnTo>
                  <a:pt x="1164743" y="944556"/>
                </a:lnTo>
                <a:lnTo>
                  <a:pt x="1106493" y="940683"/>
                </a:lnTo>
                <a:lnTo>
                  <a:pt x="1049108" y="936441"/>
                </a:lnTo>
                <a:lnTo>
                  <a:pt x="992642" y="931836"/>
                </a:lnTo>
                <a:lnTo>
                  <a:pt x="937151" y="926875"/>
                </a:lnTo>
                <a:lnTo>
                  <a:pt x="882687" y="921562"/>
                </a:lnTo>
                <a:lnTo>
                  <a:pt x="829308" y="915904"/>
                </a:lnTo>
                <a:lnTo>
                  <a:pt x="777066" y="909906"/>
                </a:lnTo>
                <a:lnTo>
                  <a:pt x="726018" y="903575"/>
                </a:lnTo>
                <a:lnTo>
                  <a:pt x="676217" y="896916"/>
                </a:lnTo>
                <a:lnTo>
                  <a:pt x="627719" y="889935"/>
                </a:lnTo>
                <a:lnTo>
                  <a:pt x="580578" y="882637"/>
                </a:lnTo>
                <a:lnTo>
                  <a:pt x="534849" y="875029"/>
                </a:lnTo>
                <a:lnTo>
                  <a:pt x="490586" y="867116"/>
                </a:lnTo>
                <a:lnTo>
                  <a:pt x="447845" y="858904"/>
                </a:lnTo>
                <a:lnTo>
                  <a:pt x="406680" y="850399"/>
                </a:lnTo>
                <a:lnTo>
                  <a:pt x="367146" y="841607"/>
                </a:lnTo>
                <a:lnTo>
                  <a:pt x="329298" y="832533"/>
                </a:lnTo>
                <a:lnTo>
                  <a:pt x="258877" y="813564"/>
                </a:lnTo>
                <a:lnTo>
                  <a:pt x="195856" y="793539"/>
                </a:lnTo>
                <a:lnTo>
                  <a:pt x="140672" y="772504"/>
                </a:lnTo>
                <a:lnTo>
                  <a:pt x="93764" y="750506"/>
                </a:lnTo>
                <a:lnTo>
                  <a:pt x="55569" y="727590"/>
                </a:lnTo>
                <a:lnTo>
                  <a:pt x="16320" y="692145"/>
                </a:lnTo>
                <a:lnTo>
                  <a:pt x="0" y="656628"/>
                </a:lnTo>
                <a:lnTo>
                  <a:pt x="242" y="638944"/>
                </a:lnTo>
                <a:lnTo>
                  <a:pt x="17145" y="603921"/>
                </a:lnTo>
                <a:lnTo>
                  <a:pt x="55416" y="569629"/>
                </a:lnTo>
                <a:lnTo>
                  <a:pt x="114434" y="536386"/>
                </a:lnTo>
                <a:lnTo>
                  <a:pt x="151528" y="520258"/>
                </a:lnTo>
                <a:lnTo>
                  <a:pt x="193575" y="504513"/>
                </a:lnTo>
                <a:lnTo>
                  <a:pt x="240497" y="489190"/>
                </a:lnTo>
                <a:lnTo>
                  <a:pt x="292215" y="474330"/>
                </a:lnTo>
                <a:lnTo>
                  <a:pt x="348653" y="459972"/>
                </a:lnTo>
                <a:lnTo>
                  <a:pt x="409732" y="446157"/>
                </a:lnTo>
                <a:lnTo>
                  <a:pt x="475373" y="432925"/>
                </a:lnTo>
                <a:lnTo>
                  <a:pt x="545501" y="420316"/>
                </a:lnTo>
                <a:lnTo>
                  <a:pt x="620035" y="408369"/>
                </a:lnTo>
                <a:lnTo>
                  <a:pt x="698899" y="397124"/>
                </a:lnTo>
                <a:lnTo>
                  <a:pt x="12364" y="0"/>
                </a:lnTo>
                <a:close/>
              </a:path>
            </a:pathLst>
          </a:custGeom>
          <a:ln w="158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 txBox="1"/>
          <p:nvPr/>
        </p:nvSpPr>
        <p:spPr>
          <a:xfrm>
            <a:off x="4768034" y="2836545"/>
            <a:ext cx="18230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51949" algn="l"/>
              </a:tabLst>
            </a:pPr>
            <a:r>
              <a:rPr sz="1800" spc="8" dirty="0">
                <a:solidFill>
                  <a:srgbClr val="0070C0"/>
                </a:solidFill>
                <a:latin typeface="Franklin Gothic Medium"/>
                <a:cs typeface="Franklin Gothic Medium"/>
              </a:rPr>
              <a:t>4.	</a:t>
            </a:r>
            <a:r>
              <a:rPr sz="1800" spc="-3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with</a:t>
            </a:r>
            <a:r>
              <a:rPr sz="1800" spc="-38" dirty="0">
                <a:solidFill>
                  <a:srgbClr val="0070C0"/>
                </a:solidFill>
                <a:latin typeface="Franklin Gothic Medium"/>
                <a:cs typeface="Franklin Gothic Medium"/>
              </a:rPr>
              <a:t> </a:t>
            </a:r>
            <a:r>
              <a:rPr sz="1800" spc="-3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parameter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14994" y="1919858"/>
            <a:ext cx="3091339" cy="628922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800"/>
              </a:lnSpc>
              <a:spcBef>
                <a:spcPts val="56"/>
              </a:spcBef>
            </a:pPr>
            <a:r>
              <a:rPr sz="2000" spc="-26" dirty="0">
                <a:latin typeface="Franklin Gothic Medium"/>
                <a:cs typeface="Franklin Gothic Medium"/>
              </a:rPr>
              <a:t>Example:</a:t>
            </a:r>
            <a:r>
              <a:rPr sz="2000" spc="-4" dirty="0">
                <a:latin typeface="Franklin Gothic Medium"/>
                <a:cs typeface="Franklin Gothic Medium"/>
              </a:rPr>
              <a:t> Heads</a:t>
            </a:r>
            <a:r>
              <a:rPr sz="2000" spc="-8" dirty="0">
                <a:latin typeface="Franklin Gothic Medium"/>
                <a:cs typeface="Franklin Gothic Medium"/>
              </a:rPr>
              <a:t> </a:t>
            </a:r>
            <a:r>
              <a:rPr sz="2000" spc="-19" dirty="0">
                <a:latin typeface="Franklin Gothic Medium"/>
                <a:cs typeface="Franklin Gothic Medium"/>
              </a:rPr>
              <a:t>in</a:t>
            </a:r>
            <a:r>
              <a:rPr sz="2000" spc="-8" dirty="0">
                <a:latin typeface="Franklin Gothic Medium"/>
                <a:cs typeface="Franklin Gothic Medium"/>
              </a:rPr>
              <a:t> </a:t>
            </a:r>
            <a:r>
              <a:rPr sz="2000" spc="-11" dirty="0">
                <a:latin typeface="Franklin Gothic Medium"/>
                <a:cs typeface="Franklin Gothic Medium"/>
              </a:rPr>
              <a:t>one</a:t>
            </a:r>
            <a:r>
              <a:rPr sz="2000" spc="-4" dirty="0">
                <a:latin typeface="Franklin Gothic Medium"/>
                <a:cs typeface="Franklin Gothic Medium"/>
              </a:rPr>
              <a:t> </a:t>
            </a:r>
            <a:r>
              <a:rPr sz="2000" spc="-15" dirty="0">
                <a:latin typeface="Franklin Gothic Medium"/>
                <a:cs typeface="Franklin Gothic Medium"/>
              </a:rPr>
              <a:t>coin</a:t>
            </a:r>
            <a:r>
              <a:rPr sz="2000" spc="-8" dirty="0">
                <a:latin typeface="Franklin Gothic Medium"/>
                <a:cs typeface="Franklin Gothic Medium"/>
              </a:rPr>
              <a:t> </a:t>
            </a:r>
            <a:r>
              <a:rPr sz="2000" spc="-15" dirty="0">
                <a:latin typeface="Franklin Gothic Medium"/>
                <a:cs typeface="Franklin Gothic Medium"/>
              </a:rPr>
              <a:t>flip, </a:t>
            </a:r>
            <a:r>
              <a:rPr sz="2000" spc="-439" dirty="0">
                <a:latin typeface="Franklin Gothic Medium"/>
                <a:cs typeface="Franklin Gothic Medium"/>
              </a:rPr>
              <a:t> </a:t>
            </a:r>
            <a:r>
              <a:rPr sz="2000" spc="-15" dirty="0">
                <a:latin typeface="Franklin Gothic Medium"/>
                <a:cs typeface="Franklin Gothic Medium"/>
              </a:rPr>
              <a:t>P(heads)</a:t>
            </a:r>
            <a:r>
              <a:rPr sz="2000" spc="-8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=</a:t>
            </a:r>
            <a:r>
              <a:rPr sz="2000" spc="4" dirty="0">
                <a:latin typeface="Franklin Gothic Medium"/>
                <a:cs typeface="Franklin Gothic Medium"/>
              </a:rPr>
              <a:t> 0.8</a:t>
            </a:r>
            <a:r>
              <a:rPr sz="2000" dirty="0">
                <a:latin typeface="Franklin Gothic Medium"/>
                <a:cs typeface="Franklin Gothic Medium"/>
              </a:rPr>
              <a:t> =</a:t>
            </a:r>
            <a:r>
              <a:rPr sz="2000" spc="4" dirty="0">
                <a:latin typeface="Franklin Gothic Medium"/>
                <a:cs typeface="Franklin Gothic Medium"/>
              </a:rPr>
              <a:t> </a:t>
            </a:r>
            <a:r>
              <a:rPr sz="2000" spc="-11" dirty="0">
                <a:latin typeface="Franklin Gothic Medium"/>
                <a:cs typeface="Franklin Gothic Medium"/>
              </a:rPr>
              <a:t>p</a:t>
            </a:r>
            <a:endParaRPr sz="2000" dirty="0">
              <a:latin typeface="Franklin Gothic Medium"/>
              <a:cs typeface="Franklin Gothic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89366" y="4208850"/>
            <a:ext cx="4189753" cy="75331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800"/>
              </a:lnSpc>
              <a:spcBef>
                <a:spcPts val="56"/>
              </a:spcBef>
            </a:pPr>
            <a:r>
              <a:rPr sz="2400" spc="-26" dirty="0">
                <a:latin typeface="Franklin Gothic Medium"/>
                <a:cs typeface="Franklin Gothic Medium"/>
              </a:rPr>
              <a:t>Example: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# </a:t>
            </a:r>
            <a:r>
              <a:rPr sz="2400" spc="-4" dirty="0">
                <a:latin typeface="Franklin Gothic Medium"/>
                <a:cs typeface="Franklin Gothic Medium"/>
              </a:rPr>
              <a:t>heads</a:t>
            </a:r>
            <a:r>
              <a:rPr sz="2400" spc="-8" dirty="0">
                <a:latin typeface="Franklin Gothic Medium"/>
                <a:cs typeface="Franklin Gothic Medium"/>
              </a:rPr>
              <a:t> </a:t>
            </a:r>
            <a:r>
              <a:rPr sz="2400" spc="-19" dirty="0">
                <a:latin typeface="Franklin Gothic Medium"/>
                <a:cs typeface="Franklin Gothic Medium"/>
              </a:rPr>
              <a:t>in</a:t>
            </a:r>
            <a:r>
              <a:rPr sz="2400" spc="-4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40 </a:t>
            </a:r>
            <a:r>
              <a:rPr sz="2400" spc="-15" dirty="0">
                <a:latin typeface="Franklin Gothic Medium"/>
                <a:cs typeface="Franklin Gothic Medium"/>
              </a:rPr>
              <a:t>coin</a:t>
            </a:r>
            <a:r>
              <a:rPr sz="2400" spc="-8" dirty="0">
                <a:latin typeface="Franklin Gothic Medium"/>
                <a:cs typeface="Franklin Gothic Medium"/>
              </a:rPr>
              <a:t> </a:t>
            </a:r>
            <a:r>
              <a:rPr sz="2400" spc="-11" dirty="0">
                <a:latin typeface="Franklin Gothic Medium"/>
                <a:cs typeface="Franklin Gothic Medium"/>
              </a:rPr>
              <a:t>flips, </a:t>
            </a:r>
            <a:r>
              <a:rPr sz="2400" spc="-439" dirty="0">
                <a:latin typeface="Franklin Gothic Medium"/>
                <a:cs typeface="Franklin Gothic Medium"/>
              </a:rPr>
              <a:t> </a:t>
            </a:r>
            <a:r>
              <a:rPr sz="2400" spc="-15" dirty="0">
                <a:latin typeface="Franklin Gothic Medium"/>
                <a:cs typeface="Franklin Gothic Medium"/>
              </a:rPr>
              <a:t>P(heads)</a:t>
            </a:r>
            <a:r>
              <a:rPr sz="2400" spc="-8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=</a:t>
            </a:r>
            <a:r>
              <a:rPr sz="2400" spc="4" dirty="0">
                <a:latin typeface="Franklin Gothic Medium"/>
                <a:cs typeface="Franklin Gothic Medium"/>
              </a:rPr>
              <a:t> 0.8</a:t>
            </a:r>
            <a:r>
              <a:rPr sz="2400" dirty="0">
                <a:latin typeface="Franklin Gothic Medium"/>
                <a:cs typeface="Franklin Gothic Medium"/>
              </a:rPr>
              <a:t> =</a:t>
            </a:r>
            <a:r>
              <a:rPr sz="2400" spc="4" dirty="0">
                <a:latin typeface="Franklin Gothic Medium"/>
                <a:cs typeface="Franklin Gothic Medium"/>
              </a:rPr>
              <a:t> </a:t>
            </a:r>
            <a:r>
              <a:rPr sz="2400" spc="-11" dirty="0">
                <a:latin typeface="Franklin Gothic Medium"/>
                <a:cs typeface="Franklin Gothic Medium"/>
              </a:rPr>
              <a:t>p</a:t>
            </a:r>
            <a:endParaRPr sz="2400" dirty="0">
              <a:latin typeface="Franklin Gothic Medium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33680" y="704160"/>
              <a:ext cx="6331680" cy="538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600" y="691560"/>
                <a:ext cx="6350400" cy="54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7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Consider </a:t>
            </a:r>
            <a:r>
              <a:rPr lang="en-US" dirty="0"/>
              <a:t>an experiment that lasts a fixed interval of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Poisson random variable 𝑋 is the number of successes over </a:t>
            </a:r>
            <a:r>
              <a:rPr lang="en-US" dirty="0" smtClean="0"/>
              <a:t>the </a:t>
            </a:r>
            <a:r>
              <a:rPr lang="en-IN" dirty="0" smtClean="0"/>
              <a:t>experiment </a:t>
            </a:r>
            <a:r>
              <a:rPr lang="en-IN" dirty="0"/>
              <a:t>duration</a:t>
            </a:r>
            <a:r>
              <a:rPr lang="en-IN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Poisson random variable approximates Binomial where n is large, p is </a:t>
            </a:r>
            <a:r>
              <a:rPr lang="en-US" dirty="0" smtClean="0"/>
              <a:t>small</a:t>
            </a:r>
            <a:r>
              <a:rPr lang="en-US" dirty="0"/>
              <a:t>, and </a:t>
            </a:r>
            <a:r>
              <a:rPr lang="en-US" dirty="0" smtClean="0">
                <a:sym typeface="Symbol" panose="05050102010706020507" pitchFamily="18" charset="2"/>
              </a:rPr>
              <a:t></a:t>
            </a:r>
            <a:r>
              <a:rPr lang="en-US" dirty="0" smtClean="0"/>
              <a:t> </a:t>
            </a:r>
            <a:r>
              <a:rPr lang="en-US" dirty="0"/>
              <a:t>= np is “moderate</a:t>
            </a:r>
            <a:r>
              <a:rPr lang="en-US" dirty="0" smtClean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Examples:</a:t>
            </a:r>
          </a:p>
          <a:p>
            <a:r>
              <a:rPr lang="en-IN" dirty="0" smtClean="0"/>
              <a:t># </a:t>
            </a:r>
            <a:r>
              <a:rPr lang="en-IN" dirty="0"/>
              <a:t>earthquakes per year</a:t>
            </a:r>
          </a:p>
          <a:p>
            <a:r>
              <a:rPr lang="en-IN" dirty="0" smtClean="0"/>
              <a:t># </a:t>
            </a:r>
            <a:r>
              <a:rPr lang="en-IN" dirty="0"/>
              <a:t>server hits per second</a:t>
            </a:r>
          </a:p>
          <a:p>
            <a:r>
              <a:rPr lang="en-IN" dirty="0" smtClean="0"/>
              <a:t># </a:t>
            </a:r>
            <a:r>
              <a:rPr lang="en-IN" dirty="0"/>
              <a:t>of emails per day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Poisson Random Variable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68763"/>
            <a:ext cx="2903330" cy="1981200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519080" y="406440"/>
              <a:ext cx="3973320" cy="5716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7560" y="393480"/>
                <a:ext cx="3997800" cy="573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69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b="0" dirty="0" smtClean="0">
                <a:latin typeface="Times New Roman" pitchFamily="18" charset="0"/>
              </a:rPr>
              <a:t>Continuous probability distribution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95640" y="1046880"/>
              <a:ext cx="8328240" cy="4626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840" y="1036800"/>
                <a:ext cx="8349120" cy="46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1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458200" cy="51355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X </a:t>
            </a:r>
            <a:r>
              <a:rPr lang="en-US" dirty="0"/>
              <a:t>is a </a:t>
            </a:r>
            <a:r>
              <a:rPr lang="en-US" b="1" dirty="0"/>
              <a:t>Continuous Random Variable </a:t>
            </a:r>
            <a:r>
              <a:rPr lang="en-US" dirty="0"/>
              <a:t>if there </a:t>
            </a:r>
            <a:r>
              <a:rPr lang="en-US" dirty="0" smtClean="0"/>
              <a:t>is function </a:t>
            </a:r>
          </a:p>
          <a:p>
            <a:pPr marL="0" indent="0"/>
            <a:r>
              <a:rPr lang="en-US" i="1" dirty="0" smtClean="0"/>
              <a:t>      f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/>
              <a:t>) ≥ 0 for -­∞ ≤ </a:t>
            </a:r>
            <a:r>
              <a:rPr lang="en-US" i="1" dirty="0"/>
              <a:t>x </a:t>
            </a:r>
            <a:r>
              <a:rPr lang="en-US" dirty="0"/>
              <a:t>≤ ∞, such that</a:t>
            </a:r>
            <a:r>
              <a:rPr lang="en-US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smtClean="0"/>
              <a:t>f </a:t>
            </a:r>
            <a:r>
              <a:rPr lang="en-US" dirty="0"/>
              <a:t>is a Probability Density Function (PDF) if</a:t>
            </a:r>
            <a:r>
              <a:rPr lang="en-US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/>
              <a:t>) is </a:t>
            </a:r>
            <a:r>
              <a:rPr lang="en-US" b="1" dirty="0"/>
              <a:t>not </a:t>
            </a:r>
            <a:r>
              <a:rPr lang="en-US" dirty="0"/>
              <a:t>a probability, it is probability/units of </a:t>
            </a:r>
            <a:r>
              <a:rPr lang="en-US" dirty="0" smtClean="0"/>
              <a:t>X, not </a:t>
            </a:r>
            <a:r>
              <a:rPr lang="en-US" dirty="0"/>
              <a:t>meaningful without some subinterval over X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IN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b="0" dirty="0">
                <a:latin typeface="Times New Roman" pitchFamily="18" charset="0"/>
              </a:rPr>
              <a:t>Continuous random variables 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85219"/>
            <a:ext cx="4055852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756818"/>
            <a:ext cx="572701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289" y="5638800"/>
            <a:ext cx="4174352" cy="838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97440" y="2307240"/>
              <a:ext cx="7729560" cy="4038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440" y="2295000"/>
                <a:ext cx="7746480" cy="406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08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71" y="0"/>
            <a:ext cx="887505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293120" y="2373120"/>
              <a:ext cx="2911680" cy="3318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040" y="2363400"/>
                <a:ext cx="2931120" cy="33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4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continuous random variable </a:t>
            </a:r>
            <a:r>
              <a:rPr lang="en-US" i="1" dirty="0"/>
              <a:t>X</a:t>
            </a:r>
            <a:r>
              <a:rPr lang="en-US" dirty="0"/>
              <a:t>, the </a:t>
            </a:r>
            <a:r>
              <a:rPr lang="en-US" b="1" dirty="0"/>
              <a:t>cumulative distribution </a:t>
            </a:r>
            <a:r>
              <a:rPr lang="en-US" b="1" dirty="0" smtClean="0"/>
              <a:t>function F(a) </a:t>
            </a:r>
            <a:r>
              <a:rPr lang="en-US" dirty="0" smtClean="0"/>
              <a:t>is: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CDF for </a:t>
            </a:r>
            <a:r>
              <a:rPr kumimoji="1" lang="en-US" b="0" dirty="0">
                <a:latin typeface="Times New Roman" pitchFamily="18" charset="0"/>
              </a:rPr>
              <a:t>Continuous random variables 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048000"/>
            <a:ext cx="4098089" cy="894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9" y="4308183"/>
            <a:ext cx="8298404" cy="19100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90360" y="1924560"/>
              <a:ext cx="8705160" cy="319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920" y="1911960"/>
                <a:ext cx="8728560" cy="32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3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3841" y="1600200"/>
            <a:ext cx="6237330" cy="265073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Expectation and Variance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4555735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eXGyreTermes-Regular"/>
              </a:rPr>
              <a:t>For both continuous and discrete RVs</a:t>
            </a:r>
            <a:r>
              <a:rPr lang="en-US" dirty="0" smtClean="0">
                <a:latin typeface="TeXGyreTermes-Regular"/>
              </a:rPr>
              <a:t>:</a:t>
            </a:r>
            <a:endParaRPr lang="en-US" dirty="0">
              <a:latin typeface="TeXGyreTermes-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40" y="5177318"/>
            <a:ext cx="7587159" cy="1480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785120" y="2201760"/>
              <a:ext cx="2705040" cy="388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7200" y="2192400"/>
                <a:ext cx="2725560" cy="38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7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9"/>
          <p:cNvSpPr txBox="1">
            <a:spLocks noGrp="1"/>
          </p:cNvSpPr>
          <p:nvPr>
            <p:ph type="title" idx="4294967295"/>
          </p:nvPr>
        </p:nvSpPr>
        <p:spPr>
          <a:xfrm>
            <a:off x="-1371600" y="18288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Gaussian Distribution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75" name="Google Shape;975;p69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976" name="Google Shape;97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237" y="1600200"/>
            <a:ext cx="8391525" cy="454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29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4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Gaussian Distribution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1011" name="Google Shape;101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600200"/>
            <a:ext cx="805815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415903"/>
            <a:ext cx="5091113" cy="2946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49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5"/>
          <p:cNvSpPr txBox="1">
            <a:spLocks noGrp="1"/>
          </p:cNvSpPr>
          <p:nvPr>
            <p:ph type="title" idx="4294967295"/>
          </p:nvPr>
        </p:nvSpPr>
        <p:spPr>
          <a:xfrm>
            <a:off x="1524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Gaussian Distribution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8" name="Google Shape;1018;p75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1019" name="Google Shape;101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133600"/>
            <a:ext cx="8372475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36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6953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Product of 2 Vectors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4294967295"/>
          </p:nvPr>
        </p:nvSpPr>
        <p:spPr>
          <a:xfrm>
            <a:off x="304800" y="2644775"/>
            <a:ext cx="8229600" cy="2667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Element-by-element</a:t>
            </a:r>
          </a:p>
          <a:p>
            <a:pPr eaLnBrk="1" hangingPunct="1"/>
            <a:r>
              <a:rPr lang="en-US" altLang="en-US" dirty="0" smtClean="0"/>
              <a:t>Inner product</a:t>
            </a:r>
          </a:p>
          <a:p>
            <a:pPr eaLnBrk="1" hangingPunct="1"/>
            <a:r>
              <a:rPr lang="en-US" altLang="en-US" dirty="0" smtClean="0"/>
              <a:t>Outer product</a:t>
            </a:r>
          </a:p>
          <a:p>
            <a:pPr eaLnBrk="1" hangingPunct="1"/>
            <a:r>
              <a:rPr lang="en-US" altLang="en-US" dirty="0" smtClean="0"/>
              <a:t>Cross product</a:t>
            </a:r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573088" y="1484313"/>
            <a:ext cx="44243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Three ways to multiply</a:t>
            </a:r>
          </a:p>
        </p:txBody>
      </p:sp>
    </p:spTree>
    <p:extLst>
      <p:ext uri="{BB962C8B-B14F-4D97-AF65-F5344CB8AC3E}">
        <p14:creationId xmlns:p14="http://schemas.microsoft.com/office/powerpoint/2010/main" val="28151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71" y="0"/>
            <a:ext cx="887505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28811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sp>
        <p:nvSpPr>
          <p:cNvPr id="977" name="Google Shape;977;p128"/>
          <p:cNvSpPr txBox="1">
            <a:spLocks noGrp="1"/>
          </p:cNvSpPr>
          <p:nvPr>
            <p:ph type="title" idx="4294967295"/>
          </p:nvPr>
        </p:nvSpPr>
        <p:spPr>
          <a:xfrm>
            <a:off x="0" y="15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Gaussian Distribution</a:t>
            </a:r>
            <a:endParaRPr dirty="0"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2268" y="1629782"/>
            <a:ext cx="4316931" cy="3475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04801" y="1376527"/>
            <a:ext cx="3276600" cy="2455698"/>
            <a:chOff x="256" y="2176"/>
            <a:chExt cx="2131" cy="1801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" y="2600"/>
              <a:ext cx="2131" cy="1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280" y="2176"/>
              <a:ext cx="19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altLang="en-US" sz="2800" dirty="0"/>
                <a:t>μ</a:t>
              </a:r>
              <a:r>
                <a:rPr lang="en-US" altLang="en-US" sz="2800" dirty="0"/>
                <a:t> controls location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202132" y="4293047"/>
            <a:ext cx="4217468" cy="1820971"/>
            <a:chOff x="2522" y="2176"/>
            <a:chExt cx="3402" cy="1784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2582"/>
              <a:ext cx="3402" cy="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969" y="2176"/>
              <a:ext cx="18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altLang="en-US" sz="2800" dirty="0"/>
                <a:t>σ</a:t>
              </a:r>
              <a:r>
                <a:rPr lang="en-US" altLang="en-US" sz="2800" dirty="0"/>
                <a:t> controls spread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3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86" y="1187706"/>
            <a:ext cx="3004457" cy="147450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038600" y="1309914"/>
            <a:ext cx="45977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MT"/>
              </a:rPr>
              <a:t>No closed form for the </a:t>
            </a:r>
            <a:r>
              <a:rPr lang="en-US" sz="2400" dirty="0" smtClean="0">
                <a:latin typeface="ArialMT"/>
              </a:rPr>
              <a:t>integral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closed form for F(x)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743200"/>
            <a:ext cx="5548323" cy="378159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Google Shape;878;p114"/>
          <p:cNvSpPr txBox="1">
            <a:spLocks noGrp="1"/>
          </p:cNvSpPr>
          <p:nvPr>
            <p:ph sz="quarter" idx="10"/>
          </p:nvPr>
        </p:nvSpPr>
        <p:spPr>
          <a:xfrm>
            <a:off x="104656" y="44706"/>
            <a:ext cx="853167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</a:rPr>
              <a:t>Standard - Gaussian </a:t>
            </a:r>
            <a:r>
              <a:rPr lang="en-US" dirty="0">
                <a:solidFill>
                  <a:srgbClr val="000000"/>
                </a:solidFill>
              </a:rPr>
              <a:t>Distribution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2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4"/>
          <p:cNvSpPr txBox="1">
            <a:spLocks noGrp="1"/>
          </p:cNvSpPr>
          <p:nvPr>
            <p:ph idx="1"/>
          </p:nvPr>
        </p:nvSpPr>
        <p:spPr>
          <a:xfrm>
            <a:off x="304800" y="1676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sp>
        <p:nvSpPr>
          <p:cNvPr id="878" name="Google Shape;878;p114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</a:rPr>
              <a:t>Standard - Gaussian </a:t>
            </a:r>
            <a:r>
              <a:rPr lang="en-US" dirty="0">
                <a:solidFill>
                  <a:srgbClr val="000000"/>
                </a:solidFill>
              </a:rPr>
              <a:t>Distribution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880" name="Google Shape;880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76400"/>
            <a:ext cx="8334375" cy="463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2384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1884116"/>
            <a:ext cx="7483058" cy="4830452"/>
          </a:xfrm>
          <a:prstGeom prst="rect">
            <a:avLst/>
          </a:prstGeom>
        </p:spPr>
      </p:pic>
      <p:sp>
        <p:nvSpPr>
          <p:cNvPr id="5" name="Google Shape;878;p114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</a:rPr>
              <a:t>Standard - Gaussian </a:t>
            </a:r>
            <a:r>
              <a:rPr lang="en-US" dirty="0">
                <a:solidFill>
                  <a:srgbClr val="000000"/>
                </a:solidFill>
              </a:rPr>
              <a:t>Distribution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891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7029" y="5072886"/>
            <a:ext cx="2614742" cy="1259431"/>
          </a:xfrm>
          <a:prstGeom prst="rect">
            <a:avLst/>
          </a:prstGeom>
        </p:spPr>
      </p:pic>
      <p:sp>
        <p:nvSpPr>
          <p:cNvPr id="28" name="Content Placeholder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pc="-68" dirty="0"/>
              <a:t>C</a:t>
            </a:r>
            <a:r>
              <a:rPr lang="en-US" spc="-38" dirty="0"/>
              <a:t>o</a:t>
            </a:r>
            <a:r>
              <a:rPr lang="en-US" spc="-45" dirty="0"/>
              <a:t>m</a:t>
            </a:r>
            <a:r>
              <a:rPr lang="en-US" spc="-41" dirty="0"/>
              <a:t>p</a:t>
            </a:r>
            <a:r>
              <a:rPr lang="en-US" spc="-38" dirty="0"/>
              <a:t>u</a:t>
            </a:r>
            <a:r>
              <a:rPr lang="en-US" spc="-34" dirty="0"/>
              <a:t>tin</a:t>
            </a:r>
            <a:r>
              <a:rPr lang="en-US" dirty="0"/>
              <a:t>g</a:t>
            </a:r>
            <a:r>
              <a:rPr lang="en-US" spc="-120" dirty="0"/>
              <a:t> </a:t>
            </a:r>
            <a:r>
              <a:rPr lang="en-US" spc="-41" dirty="0"/>
              <a:t>p</a:t>
            </a:r>
            <a:r>
              <a:rPr lang="en-US" spc="-83" dirty="0"/>
              <a:t>r</a:t>
            </a:r>
            <a:r>
              <a:rPr lang="en-US" spc="-38" dirty="0"/>
              <a:t>o</a:t>
            </a:r>
            <a:r>
              <a:rPr lang="en-US" spc="-45" dirty="0"/>
              <a:t>b</a:t>
            </a:r>
            <a:r>
              <a:rPr lang="en-US" spc="-41" dirty="0"/>
              <a:t>a</a:t>
            </a:r>
            <a:r>
              <a:rPr lang="en-US" spc="-45" dirty="0"/>
              <a:t>b</a:t>
            </a:r>
            <a:r>
              <a:rPr lang="en-US" spc="-34" dirty="0"/>
              <a:t>i</a:t>
            </a:r>
            <a:r>
              <a:rPr lang="en-US" spc="-38" dirty="0"/>
              <a:t>l</a:t>
            </a:r>
            <a:r>
              <a:rPr lang="en-US" spc="-34" dirty="0"/>
              <a:t>iti</a:t>
            </a:r>
            <a:r>
              <a:rPr lang="en-US" spc="-38" dirty="0"/>
              <a:t>e</a:t>
            </a:r>
            <a:r>
              <a:rPr lang="en-US" dirty="0"/>
              <a:t>s</a:t>
            </a:r>
            <a:r>
              <a:rPr lang="en-US" spc="-195" dirty="0"/>
              <a:t> </a:t>
            </a:r>
            <a:r>
              <a:rPr lang="en-US" spc="-38" dirty="0"/>
              <a:t>w</a:t>
            </a:r>
            <a:r>
              <a:rPr lang="en-US" spc="-34" dirty="0"/>
              <a:t>it</a:t>
            </a:r>
            <a:r>
              <a:rPr lang="en-US" dirty="0"/>
              <a:t>h</a:t>
            </a:r>
            <a:r>
              <a:rPr lang="en-US" spc="-120" dirty="0"/>
              <a:t> </a:t>
            </a:r>
            <a:r>
              <a:rPr lang="en-US" spc="-75" dirty="0"/>
              <a:t>N</a:t>
            </a:r>
            <a:r>
              <a:rPr lang="en-US" spc="-38" dirty="0"/>
              <a:t>o</a:t>
            </a:r>
            <a:r>
              <a:rPr lang="en-US" spc="-45" dirty="0"/>
              <a:t>rm</a:t>
            </a:r>
            <a:r>
              <a:rPr lang="en-US" spc="-41" dirty="0"/>
              <a:t>a</a:t>
            </a:r>
            <a:r>
              <a:rPr lang="en-US" dirty="0"/>
              <a:t>l</a:t>
            </a:r>
            <a:r>
              <a:rPr lang="en-US" spc="-79" dirty="0"/>
              <a:t> </a:t>
            </a:r>
            <a:r>
              <a:rPr lang="en-US" spc="-158" dirty="0"/>
              <a:t>R</a:t>
            </a:r>
            <a:r>
              <a:rPr lang="en-US" spc="-199" dirty="0"/>
              <a:t>V</a:t>
            </a:r>
            <a:r>
              <a:rPr lang="en-US" dirty="0"/>
              <a:t>s</a:t>
            </a:r>
            <a:endParaRPr lang="en-IN" dirty="0"/>
          </a:p>
        </p:txBody>
      </p:sp>
      <p:grpSp>
        <p:nvGrpSpPr>
          <p:cNvPr id="31" name="Group 30"/>
          <p:cNvGrpSpPr/>
          <p:nvPr/>
        </p:nvGrpSpPr>
        <p:grpSpPr>
          <a:xfrm>
            <a:off x="304799" y="1437021"/>
            <a:ext cx="8427858" cy="1379224"/>
            <a:chOff x="304799" y="1437021"/>
            <a:chExt cx="8427858" cy="1379224"/>
          </a:xfrm>
        </p:grpSpPr>
        <p:sp>
          <p:nvSpPr>
            <p:cNvPr id="7" name="object 7"/>
            <p:cNvSpPr txBox="1"/>
            <p:nvPr/>
          </p:nvSpPr>
          <p:spPr>
            <a:xfrm>
              <a:off x="304799" y="1437021"/>
              <a:ext cx="7496809" cy="1379224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85725">
                <a:spcBef>
                  <a:spcPts val="75"/>
                </a:spcBef>
                <a:tabLst>
                  <a:tab pos="1252538" algn="l"/>
                  <a:tab pos="1911668" algn="l"/>
                  <a:tab pos="3230404" algn="l"/>
                  <a:tab pos="4090988" algn="l"/>
                  <a:tab pos="4648200" algn="l"/>
                  <a:tab pos="4908709" algn="l"/>
                </a:tabLst>
              </a:pPr>
              <a:r>
                <a:rPr sz="2100" spc="-19" dirty="0">
                  <a:latin typeface="Franklin Gothic Medium"/>
                  <a:cs typeface="Franklin Gothic Medium"/>
                </a:rPr>
                <a:t>Let</a:t>
              </a:r>
              <a:r>
                <a:rPr sz="2100" spc="4" dirty="0">
                  <a:latin typeface="Franklin Gothic Medium"/>
                  <a:cs typeface="Franklin Gothic Medium"/>
                </a:rPr>
                <a:t> </a:t>
              </a:r>
              <a:r>
                <a:rPr sz="2100" spc="214" dirty="0">
                  <a:latin typeface="Cambria Math"/>
                  <a:cs typeface="Cambria Math"/>
                </a:rPr>
                <a:t>𝑋~𝖭	</a:t>
              </a:r>
              <a:r>
                <a:rPr lang="en-US" sz="2100" spc="214" dirty="0" smtClean="0">
                  <a:latin typeface="Cambria Math"/>
                  <a:cs typeface="Cambria Math"/>
                </a:rPr>
                <a:t>(</a:t>
              </a:r>
              <a:r>
                <a:rPr sz="2100" spc="26" dirty="0" smtClean="0">
                  <a:latin typeface="Cambria Math"/>
                  <a:cs typeface="Cambria Math"/>
                </a:rPr>
                <a:t>𝜇</a:t>
              </a:r>
              <a:r>
                <a:rPr sz="2100" spc="26" dirty="0">
                  <a:latin typeface="Cambria Math"/>
                  <a:cs typeface="Cambria Math"/>
                </a:rPr>
                <a:t>,</a:t>
              </a:r>
              <a:r>
                <a:rPr sz="2100" spc="-113" dirty="0">
                  <a:latin typeface="Cambria Math"/>
                  <a:cs typeface="Cambria Math"/>
                </a:rPr>
                <a:t> </a:t>
              </a:r>
              <a:r>
                <a:rPr sz="2100" spc="75" dirty="0">
                  <a:latin typeface="Cambria Math"/>
                  <a:cs typeface="Cambria Math"/>
                </a:rPr>
                <a:t>𝜎</a:t>
              </a:r>
              <a:r>
                <a:rPr sz="2250" spc="113" baseline="29166" dirty="0" smtClean="0">
                  <a:latin typeface="Cambria Math"/>
                  <a:cs typeface="Cambria Math"/>
                </a:rPr>
                <a:t>2</a:t>
              </a:r>
              <a:r>
                <a:rPr lang="en-US" sz="2100" spc="4" dirty="0" smtClean="0">
                  <a:latin typeface="Franklin Gothic Medium"/>
                  <a:cs typeface="Franklin Gothic Medium"/>
                </a:rPr>
                <a:t>)   </a:t>
              </a:r>
              <a:r>
                <a:rPr sz="2100" spc="-56" dirty="0" smtClean="0">
                  <a:latin typeface="Franklin Gothic Medium"/>
                  <a:cs typeface="Franklin Gothic Medium"/>
                </a:rPr>
                <a:t>What</a:t>
              </a:r>
              <a:r>
                <a:rPr sz="2100" spc="4" dirty="0" smtClean="0">
                  <a:latin typeface="Franklin Gothic Medium"/>
                  <a:cs typeface="Franklin Gothic Medium"/>
                </a:rPr>
                <a:t> </a:t>
              </a:r>
              <a:r>
                <a:rPr sz="2100" spc="-8" dirty="0">
                  <a:latin typeface="Franklin Gothic Medium"/>
                  <a:cs typeface="Franklin Gothic Medium"/>
                </a:rPr>
                <a:t>is</a:t>
              </a:r>
              <a:r>
                <a:rPr sz="2100" dirty="0">
                  <a:latin typeface="Franklin Gothic Medium"/>
                  <a:cs typeface="Franklin Gothic Medium"/>
                </a:rPr>
                <a:t> </a:t>
              </a:r>
              <a:r>
                <a:rPr sz="2100" dirty="0" smtClean="0">
                  <a:latin typeface="Cambria Math"/>
                  <a:cs typeface="Cambria Math"/>
                </a:rPr>
                <a:t>𝑃</a:t>
              </a:r>
              <a:r>
                <a:rPr lang="en-US" sz="2100" dirty="0" smtClean="0">
                  <a:latin typeface="Cambria Math"/>
                  <a:cs typeface="Cambria Math"/>
                </a:rPr>
                <a:t>(</a:t>
              </a:r>
              <a:r>
                <a:rPr sz="2100" dirty="0" smtClean="0">
                  <a:latin typeface="Cambria Math"/>
                  <a:cs typeface="Cambria Math"/>
                </a:rPr>
                <a:t>𝑋</a:t>
              </a:r>
              <a:r>
                <a:rPr sz="2100" spc="165" dirty="0" smtClean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≤</a:t>
              </a:r>
              <a:r>
                <a:rPr sz="2100" spc="120" dirty="0">
                  <a:latin typeface="Cambria Math"/>
                  <a:cs typeface="Cambria Math"/>
                </a:rPr>
                <a:t> </a:t>
              </a:r>
              <a:r>
                <a:rPr sz="2100" dirty="0" smtClean="0">
                  <a:latin typeface="Cambria Math"/>
                  <a:cs typeface="Cambria Math"/>
                </a:rPr>
                <a:t>𝑥</a:t>
              </a:r>
              <a:r>
                <a:rPr lang="en-US" sz="2100" dirty="0" smtClean="0">
                  <a:latin typeface="Cambria Math"/>
                  <a:cs typeface="Cambria Math"/>
                </a:rPr>
                <a:t>)</a:t>
              </a:r>
              <a:r>
                <a:rPr sz="2100" dirty="0" smtClean="0">
                  <a:latin typeface="Cambria Math"/>
                  <a:cs typeface="Cambria Math"/>
                </a:rPr>
                <a:t>=</a:t>
              </a:r>
              <a:r>
                <a:rPr sz="2100" spc="116" dirty="0" smtClean="0">
                  <a:latin typeface="Cambria Math"/>
                  <a:cs typeface="Cambria Math"/>
                </a:rPr>
                <a:t> </a:t>
              </a:r>
              <a:r>
                <a:rPr sz="2100" dirty="0" smtClean="0">
                  <a:latin typeface="Cambria Math"/>
                  <a:cs typeface="Cambria Math"/>
                </a:rPr>
                <a:t>𝐹</a:t>
              </a:r>
              <a:r>
                <a:rPr lang="en-US" sz="2100" dirty="0" smtClean="0">
                  <a:latin typeface="Cambria Math"/>
                  <a:cs typeface="Cambria Math"/>
                </a:rPr>
                <a:t>(</a:t>
              </a:r>
              <a:r>
                <a:rPr sz="2100" dirty="0" smtClean="0">
                  <a:latin typeface="Cambria Math"/>
                  <a:cs typeface="Cambria Math"/>
                </a:rPr>
                <a:t>𝑥</a:t>
              </a:r>
              <a:r>
                <a:rPr lang="en-US" sz="2100" dirty="0" smtClean="0">
                  <a:latin typeface="Cambria Math"/>
                  <a:cs typeface="Cambria Math"/>
                </a:rPr>
                <a:t>)</a:t>
              </a:r>
              <a:r>
                <a:rPr sz="2100" spc="8" dirty="0" smtClean="0">
                  <a:latin typeface="Franklin Gothic Medium"/>
                  <a:cs typeface="Franklin Gothic Medium"/>
                </a:rPr>
                <a:t>?</a:t>
              </a:r>
              <a:endParaRPr lang="en-US" sz="2100" spc="8" dirty="0" smtClean="0">
                <a:latin typeface="Franklin Gothic Medium"/>
                <a:cs typeface="Franklin Gothic Medium"/>
              </a:endParaRPr>
            </a:p>
            <a:p>
              <a:pPr marL="85725">
                <a:spcBef>
                  <a:spcPts val="75"/>
                </a:spcBef>
                <a:tabLst>
                  <a:tab pos="1252538" algn="l"/>
                  <a:tab pos="1911668" algn="l"/>
                  <a:tab pos="3230404" algn="l"/>
                  <a:tab pos="4090988" algn="l"/>
                  <a:tab pos="4648200" algn="l"/>
                  <a:tab pos="4908709" algn="l"/>
                </a:tabLst>
              </a:pPr>
              <a:endParaRPr sz="2100" dirty="0">
                <a:latin typeface="Franklin Gothic Medium"/>
                <a:cs typeface="Franklin Gothic Medium"/>
              </a:endParaRPr>
            </a:p>
            <a:p>
              <a:pPr marL="19050">
                <a:tabLst>
                  <a:tab pos="404336" algn="l"/>
                </a:tabLst>
              </a:pPr>
              <a:r>
                <a:rPr sz="2100" spc="8" dirty="0" smtClean="0">
                  <a:solidFill>
                    <a:srgbClr val="E48312"/>
                  </a:solidFill>
                  <a:latin typeface="Franklin Gothic Medium"/>
                  <a:cs typeface="Franklin Gothic Medium"/>
                </a:rPr>
                <a:t>1</a:t>
              </a:r>
              <a:r>
                <a:rPr sz="2100" spc="8" dirty="0">
                  <a:solidFill>
                    <a:srgbClr val="E48312"/>
                  </a:solidFill>
                  <a:latin typeface="Franklin Gothic Medium"/>
                  <a:cs typeface="Franklin Gothic Medium"/>
                </a:rPr>
                <a:t>.	</a:t>
              </a:r>
              <a:r>
                <a:rPr sz="2100" spc="-34" dirty="0">
                  <a:latin typeface="Franklin Gothic Medium"/>
                  <a:cs typeface="Franklin Gothic Medium"/>
                </a:rPr>
                <a:t>Rewrite</a:t>
              </a:r>
              <a:r>
                <a:rPr sz="2100" dirty="0">
                  <a:latin typeface="Franklin Gothic Medium"/>
                  <a:cs typeface="Franklin Gothic Medium"/>
                </a:rPr>
                <a:t> </a:t>
              </a:r>
              <a:r>
                <a:rPr sz="2100" spc="-19" dirty="0">
                  <a:latin typeface="Franklin Gothic Medium"/>
                  <a:cs typeface="Franklin Gothic Medium"/>
                </a:rPr>
                <a:t>in</a:t>
              </a:r>
              <a:r>
                <a:rPr sz="2100" spc="-4" dirty="0">
                  <a:latin typeface="Franklin Gothic Medium"/>
                  <a:cs typeface="Franklin Gothic Medium"/>
                </a:rPr>
                <a:t> </a:t>
              </a:r>
              <a:r>
                <a:rPr sz="2100" spc="-30" dirty="0">
                  <a:latin typeface="Franklin Gothic Medium"/>
                  <a:cs typeface="Franklin Gothic Medium"/>
                </a:rPr>
                <a:t>terms</a:t>
              </a:r>
              <a:r>
                <a:rPr sz="2100" dirty="0">
                  <a:latin typeface="Franklin Gothic Medium"/>
                  <a:cs typeface="Franklin Gothic Medium"/>
                </a:rPr>
                <a:t> </a:t>
              </a:r>
              <a:r>
                <a:rPr sz="2100" spc="-30" dirty="0">
                  <a:latin typeface="Franklin Gothic Medium"/>
                  <a:cs typeface="Franklin Gothic Medium"/>
                </a:rPr>
                <a:t>of</a:t>
              </a:r>
              <a:r>
                <a:rPr sz="2100" spc="-4" dirty="0">
                  <a:latin typeface="Franklin Gothic Medium"/>
                  <a:cs typeface="Franklin Gothic Medium"/>
                </a:rPr>
                <a:t> </a:t>
              </a:r>
              <a:r>
                <a:rPr sz="2100" spc="-11" dirty="0">
                  <a:latin typeface="Franklin Gothic Medium"/>
                  <a:cs typeface="Franklin Gothic Medium"/>
                </a:rPr>
                <a:t>standard</a:t>
              </a:r>
              <a:r>
                <a:rPr sz="2100" dirty="0">
                  <a:latin typeface="Franklin Gothic Medium"/>
                  <a:cs typeface="Franklin Gothic Medium"/>
                </a:rPr>
                <a:t> </a:t>
              </a:r>
              <a:r>
                <a:rPr sz="2100" spc="-38" dirty="0">
                  <a:latin typeface="Franklin Gothic Medium"/>
                  <a:cs typeface="Franklin Gothic Medium"/>
                </a:rPr>
                <a:t>normal</a:t>
              </a:r>
              <a:r>
                <a:rPr sz="2100" spc="4" dirty="0">
                  <a:latin typeface="Franklin Gothic Medium"/>
                  <a:cs typeface="Franklin Gothic Medium"/>
                </a:rPr>
                <a:t> </a:t>
              </a:r>
              <a:r>
                <a:rPr sz="2100" spc="-8" dirty="0">
                  <a:latin typeface="Franklin Gothic Medium"/>
                  <a:cs typeface="Franklin Gothic Medium"/>
                </a:rPr>
                <a:t>CDF</a:t>
              </a:r>
              <a:r>
                <a:rPr sz="2100" dirty="0">
                  <a:latin typeface="Franklin Gothic Medium"/>
                  <a:cs typeface="Franklin Gothic Medium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Φ</a:t>
              </a:r>
              <a:r>
                <a:rPr sz="2100" spc="64" dirty="0">
                  <a:latin typeface="Cambria Math"/>
                  <a:cs typeface="Cambria Math"/>
                </a:rPr>
                <a:t> </a:t>
              </a:r>
              <a:r>
                <a:rPr sz="2100" spc="-34" dirty="0">
                  <a:latin typeface="Franklin Gothic Medium"/>
                  <a:cs typeface="Franklin Gothic Medium"/>
                </a:rPr>
                <a:t>by</a:t>
              </a:r>
              <a:r>
                <a:rPr sz="2100" spc="4" dirty="0">
                  <a:latin typeface="Franklin Gothic Medium"/>
                  <a:cs typeface="Franklin Gothic Medium"/>
                </a:rPr>
                <a:t> </a:t>
              </a:r>
              <a:r>
                <a:rPr sz="2100" spc="-34" dirty="0">
                  <a:latin typeface="Franklin Gothic Medium"/>
                  <a:cs typeface="Franklin Gothic Medium"/>
                </a:rPr>
                <a:t>computing</a:t>
              </a:r>
              <a:r>
                <a:rPr sz="2100" spc="-4" dirty="0">
                  <a:latin typeface="Franklin Gothic Medium"/>
                  <a:cs typeface="Franklin Gothic Medium"/>
                </a:rPr>
                <a:t> </a:t>
              </a:r>
              <a:r>
                <a:rPr lang="en-US" sz="2100" spc="-4" dirty="0" smtClean="0">
                  <a:latin typeface="Franklin Gothic Medium"/>
                  <a:cs typeface="Franklin Gothic Medium"/>
                </a:rPr>
                <a:t> </a:t>
              </a:r>
              <a:r>
                <a:rPr sz="2100" dirty="0" smtClean="0">
                  <a:latin typeface="Cambria Math"/>
                  <a:cs typeface="Cambria Math"/>
                </a:rPr>
                <a:t>𝑧</a:t>
              </a:r>
              <a:r>
                <a:rPr sz="2100" spc="153" dirty="0" smtClean="0">
                  <a:latin typeface="Cambria Math"/>
                  <a:cs typeface="Cambria Math"/>
                </a:rPr>
                <a:t> </a:t>
              </a:r>
              <a:r>
                <a:rPr sz="2100" dirty="0">
                  <a:latin typeface="Cambria Math"/>
                  <a:cs typeface="Cambria Math"/>
                </a:rPr>
                <a:t>=</a:t>
              </a:r>
            </a:p>
            <a:p>
              <a:pPr marL="415290">
                <a:spcBef>
                  <a:spcPts val="484"/>
                </a:spcBef>
              </a:pPr>
              <a:r>
                <a:rPr sz="2100" spc="-19" dirty="0">
                  <a:latin typeface="Franklin Gothic Medium"/>
                  <a:cs typeface="Franklin Gothic Medium"/>
                </a:rPr>
                <a:t>Linear</a:t>
              </a:r>
              <a:r>
                <a:rPr sz="2100" spc="-8" dirty="0">
                  <a:latin typeface="Franklin Gothic Medium"/>
                  <a:cs typeface="Franklin Gothic Medium"/>
                </a:rPr>
                <a:t> </a:t>
              </a:r>
              <a:r>
                <a:rPr sz="2100" spc="-23" dirty="0">
                  <a:latin typeface="Franklin Gothic Medium"/>
                  <a:cs typeface="Franklin Gothic Medium"/>
                </a:rPr>
                <a:t>transforms</a:t>
              </a:r>
              <a:r>
                <a:rPr sz="2100" spc="-8" dirty="0">
                  <a:latin typeface="Franklin Gothic Medium"/>
                  <a:cs typeface="Franklin Gothic Medium"/>
                </a:rPr>
                <a:t> </a:t>
              </a:r>
              <a:r>
                <a:rPr sz="2100" spc="-30" dirty="0">
                  <a:latin typeface="Franklin Gothic Medium"/>
                  <a:cs typeface="Franklin Gothic Medium"/>
                </a:rPr>
                <a:t>of</a:t>
              </a:r>
              <a:r>
                <a:rPr sz="2100" spc="-8" dirty="0">
                  <a:latin typeface="Franklin Gothic Medium"/>
                  <a:cs typeface="Franklin Gothic Medium"/>
                </a:rPr>
                <a:t> </a:t>
              </a:r>
              <a:r>
                <a:rPr sz="2100" spc="-26" dirty="0">
                  <a:latin typeface="Franklin Gothic Medium"/>
                  <a:cs typeface="Franklin Gothic Medium"/>
                </a:rPr>
                <a:t>Normals</a:t>
              </a:r>
              <a:r>
                <a:rPr sz="2100" spc="-8" dirty="0">
                  <a:latin typeface="Franklin Gothic Medium"/>
                  <a:cs typeface="Franklin Gothic Medium"/>
                </a:rPr>
                <a:t> </a:t>
              </a:r>
              <a:r>
                <a:rPr sz="2100" spc="-15" dirty="0">
                  <a:latin typeface="Franklin Gothic Medium"/>
                  <a:cs typeface="Franklin Gothic Medium"/>
                </a:rPr>
                <a:t>are</a:t>
              </a:r>
              <a:r>
                <a:rPr sz="2100" dirty="0">
                  <a:latin typeface="Franklin Gothic Medium"/>
                  <a:cs typeface="Franklin Gothic Medium"/>
                </a:rPr>
                <a:t> </a:t>
              </a:r>
              <a:r>
                <a:rPr sz="2100" spc="-26" dirty="0">
                  <a:latin typeface="Franklin Gothic Medium"/>
                  <a:cs typeface="Franklin Gothic Medium"/>
                </a:rPr>
                <a:t>Normal:</a:t>
              </a:r>
              <a:endParaRPr sz="2100" dirty="0">
                <a:latin typeface="Franklin Gothic Medium"/>
                <a:cs typeface="Franklin Gothic Medium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772400" y="1985521"/>
              <a:ext cx="960257" cy="745472"/>
              <a:chOff x="7776668" y="1585902"/>
              <a:chExt cx="960257" cy="745472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7805877" y="1945802"/>
                <a:ext cx="5524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25400">
                    <a:moveTo>
                      <a:pt x="736600" y="0"/>
                    </a:moveTo>
                    <a:lnTo>
                      <a:pt x="0" y="0"/>
                    </a:lnTo>
                    <a:lnTo>
                      <a:pt x="0" y="25400"/>
                    </a:lnTo>
                    <a:lnTo>
                      <a:pt x="736600" y="2540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7776668" y="1585902"/>
                <a:ext cx="960257" cy="745472"/>
                <a:chOff x="7828104" y="2361819"/>
                <a:chExt cx="960257" cy="745472"/>
              </a:xfrm>
            </p:grpSpPr>
            <p:sp>
              <p:nvSpPr>
                <p:cNvPr id="10" name="object 10"/>
                <p:cNvSpPr txBox="1"/>
                <p:nvPr/>
              </p:nvSpPr>
              <p:spPr>
                <a:xfrm>
                  <a:off x="7828104" y="2361819"/>
                  <a:ext cx="960257" cy="378950"/>
                </a:xfrm>
                <a:prstGeom prst="rect">
                  <a:avLst/>
                </a:prstGeom>
              </p:spPr>
              <p:txBody>
                <a:bodyPr vert="horz" wrap="square" lIns="0" tIns="9525" rIns="0" bIns="0" rtlCol="0">
                  <a:spAutoFit/>
                </a:bodyPr>
                <a:lstStyle/>
                <a:p>
                  <a:pPr marL="28575">
                    <a:spcBef>
                      <a:spcPts val="75"/>
                    </a:spcBef>
                  </a:pPr>
                  <a:r>
                    <a:rPr sz="2400" spc="326" dirty="0" smtClean="0">
                      <a:latin typeface="Cambria Math"/>
                      <a:cs typeface="Cambria Math"/>
                    </a:rPr>
                    <a:t>𝑥</a:t>
                  </a:r>
                  <a:r>
                    <a:rPr lang="en-US" sz="2400" spc="326" dirty="0" smtClean="0">
                      <a:latin typeface="Cambria Math"/>
                      <a:cs typeface="Cambria Math"/>
                    </a:rPr>
                    <a:t>-</a:t>
                  </a:r>
                  <a:r>
                    <a:rPr sz="2400" spc="326" dirty="0" smtClean="0">
                      <a:latin typeface="Cambria Math"/>
                      <a:cs typeface="Cambria Math"/>
                    </a:rPr>
                    <a:t>𝜇</a:t>
                  </a:r>
                  <a:r>
                    <a:rPr sz="2400" spc="315" dirty="0" smtClean="0">
                      <a:latin typeface="Cambria Math"/>
                      <a:cs typeface="Cambria Math"/>
                    </a:rPr>
                    <a:t> </a:t>
                  </a:r>
                  <a:r>
                    <a:rPr sz="2400" spc="28" baseline="-32738" dirty="0">
                      <a:latin typeface="Franklin Gothic Medium"/>
                      <a:cs typeface="Franklin Gothic Medium"/>
                    </a:rPr>
                    <a:t>.</a:t>
                  </a:r>
                  <a:endParaRPr sz="2400" baseline="-32738" dirty="0">
                    <a:latin typeface="Franklin Gothic Medium"/>
                    <a:cs typeface="Franklin Gothic Medium"/>
                  </a:endParaRPr>
                </a:p>
              </p:txBody>
            </p:sp>
            <p:sp>
              <p:nvSpPr>
                <p:cNvPr id="11" name="object 11"/>
                <p:cNvSpPr txBox="1"/>
                <p:nvPr/>
              </p:nvSpPr>
              <p:spPr>
                <a:xfrm>
                  <a:off x="7977313" y="2728341"/>
                  <a:ext cx="143351" cy="378950"/>
                </a:xfrm>
                <a:prstGeom prst="rect">
                  <a:avLst/>
                </a:prstGeom>
              </p:spPr>
              <p:txBody>
                <a:bodyPr vert="horz" wrap="square" lIns="0" tIns="9525" rIns="0" bIns="0" rtlCol="0">
                  <a:spAutoFit/>
                </a:bodyPr>
                <a:lstStyle/>
                <a:p>
                  <a:pPr marL="9525">
                    <a:spcBef>
                      <a:spcPts val="75"/>
                    </a:spcBef>
                  </a:pPr>
                  <a:r>
                    <a:rPr sz="2400" spc="169" dirty="0">
                      <a:latin typeface="Cambria Math"/>
                      <a:cs typeface="Cambria Math"/>
                    </a:rPr>
                    <a:t>𝜎</a:t>
                  </a:r>
                  <a:endParaRPr sz="2400" dirty="0">
                    <a:latin typeface="Cambria Math"/>
                    <a:cs typeface="Cambria Math"/>
                  </a:endParaRPr>
                </a:p>
              </p:txBody>
            </p:sp>
          </p:grpSp>
        </p:grpSp>
      </p:grpSp>
      <p:sp>
        <p:nvSpPr>
          <p:cNvPr id="12" name="object 12"/>
          <p:cNvSpPr/>
          <p:nvPr/>
        </p:nvSpPr>
        <p:spPr>
          <a:xfrm>
            <a:off x="3666925" y="3518098"/>
            <a:ext cx="324326" cy="247174"/>
          </a:xfrm>
          <a:custGeom>
            <a:avLst/>
            <a:gdLst/>
            <a:ahLst/>
            <a:cxnLst/>
            <a:rect l="l" t="t" r="r" b="b"/>
            <a:pathLst>
              <a:path w="432435" h="329564">
                <a:moveTo>
                  <a:pt x="327313" y="0"/>
                </a:moveTo>
                <a:lnTo>
                  <a:pt x="322625" y="13369"/>
                </a:lnTo>
                <a:lnTo>
                  <a:pt x="341692" y="21643"/>
                </a:lnTo>
                <a:lnTo>
                  <a:pt x="358089" y="33098"/>
                </a:lnTo>
                <a:lnTo>
                  <a:pt x="382875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4"/>
                </a:lnTo>
                <a:lnTo>
                  <a:pt x="371736" y="281306"/>
                </a:lnTo>
                <a:lnTo>
                  <a:pt x="341915" y="307698"/>
                </a:lnTo>
                <a:lnTo>
                  <a:pt x="323146" y="316011"/>
                </a:lnTo>
                <a:lnTo>
                  <a:pt x="327313" y="329380"/>
                </a:lnTo>
                <a:lnTo>
                  <a:pt x="372240" y="308306"/>
                </a:lnTo>
                <a:lnTo>
                  <a:pt x="405274" y="271821"/>
                </a:lnTo>
                <a:lnTo>
                  <a:pt x="425589" y="222965"/>
                </a:lnTo>
                <a:lnTo>
                  <a:pt x="432361" y="164777"/>
                </a:lnTo>
                <a:lnTo>
                  <a:pt x="430663" y="134581"/>
                </a:lnTo>
                <a:lnTo>
                  <a:pt x="417076" y="81058"/>
                </a:lnTo>
                <a:lnTo>
                  <a:pt x="390130" y="37488"/>
                </a:lnTo>
                <a:lnTo>
                  <a:pt x="351193" y="8621"/>
                </a:lnTo>
                <a:lnTo>
                  <a:pt x="327313" y="0"/>
                </a:lnTo>
                <a:close/>
              </a:path>
              <a:path w="432435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13"/>
          <p:cNvSpPr txBox="1"/>
          <p:nvPr/>
        </p:nvSpPr>
        <p:spPr>
          <a:xfrm>
            <a:off x="3460415" y="3440811"/>
            <a:ext cx="44529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93370" algn="l"/>
              </a:tabLst>
            </a:pPr>
            <a:r>
              <a:rPr sz="2100" dirty="0">
                <a:latin typeface="Cambria Math"/>
                <a:cs typeface="Cambria Math"/>
              </a:rPr>
              <a:t>𝐹	𝑥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38571" y="3421685"/>
            <a:ext cx="836771" cy="440055"/>
          </a:xfrm>
          <a:custGeom>
            <a:avLst/>
            <a:gdLst/>
            <a:ahLst/>
            <a:cxnLst/>
            <a:rect l="l" t="t" r="r" b="b"/>
            <a:pathLst>
              <a:path w="1115695" h="586739">
                <a:moveTo>
                  <a:pt x="132308" y="13893"/>
                </a:moveTo>
                <a:lnTo>
                  <a:pt x="74510" y="41846"/>
                </a:lnTo>
                <a:lnTo>
                  <a:pt x="34290" y="108343"/>
                </a:lnTo>
                <a:lnTo>
                  <a:pt x="19291" y="149453"/>
                </a:lnTo>
                <a:lnTo>
                  <a:pt x="8572" y="193941"/>
                </a:lnTo>
                <a:lnTo>
                  <a:pt x="2146" y="241820"/>
                </a:lnTo>
                <a:lnTo>
                  <a:pt x="0" y="293090"/>
                </a:lnTo>
                <a:lnTo>
                  <a:pt x="2146" y="344093"/>
                </a:lnTo>
                <a:lnTo>
                  <a:pt x="8572" y="391883"/>
                </a:lnTo>
                <a:lnTo>
                  <a:pt x="19291" y="436473"/>
                </a:lnTo>
                <a:lnTo>
                  <a:pt x="34290" y="477837"/>
                </a:lnTo>
                <a:lnTo>
                  <a:pt x="52920" y="514451"/>
                </a:lnTo>
                <a:lnTo>
                  <a:pt x="99060" y="568794"/>
                </a:lnTo>
                <a:lnTo>
                  <a:pt x="126580" y="586524"/>
                </a:lnTo>
                <a:lnTo>
                  <a:pt x="132308" y="572643"/>
                </a:lnTo>
                <a:lnTo>
                  <a:pt x="110236" y="554824"/>
                </a:lnTo>
                <a:lnTo>
                  <a:pt x="90716" y="531571"/>
                </a:lnTo>
                <a:lnTo>
                  <a:pt x="59385" y="468807"/>
                </a:lnTo>
                <a:lnTo>
                  <a:pt x="47904" y="430237"/>
                </a:lnTo>
                <a:lnTo>
                  <a:pt x="39712" y="388150"/>
                </a:lnTo>
                <a:lnTo>
                  <a:pt x="34798" y="342557"/>
                </a:lnTo>
                <a:lnTo>
                  <a:pt x="33159" y="293433"/>
                </a:lnTo>
                <a:lnTo>
                  <a:pt x="34823" y="243535"/>
                </a:lnTo>
                <a:lnTo>
                  <a:pt x="39776" y="197485"/>
                </a:lnTo>
                <a:lnTo>
                  <a:pt x="48056" y="155282"/>
                </a:lnTo>
                <a:lnTo>
                  <a:pt x="59639" y="116941"/>
                </a:lnTo>
                <a:lnTo>
                  <a:pt x="91046" y="54762"/>
                </a:lnTo>
                <a:lnTo>
                  <a:pt x="110451" y="31661"/>
                </a:lnTo>
                <a:lnTo>
                  <a:pt x="132308" y="13893"/>
                </a:lnTo>
                <a:close/>
              </a:path>
              <a:path w="1115695" h="586739">
                <a:moveTo>
                  <a:pt x="971029" y="280517"/>
                </a:moveTo>
                <a:lnTo>
                  <a:pt x="145529" y="280517"/>
                </a:lnTo>
                <a:lnTo>
                  <a:pt x="145529" y="305917"/>
                </a:lnTo>
                <a:lnTo>
                  <a:pt x="971029" y="305917"/>
                </a:lnTo>
                <a:lnTo>
                  <a:pt x="971029" y="280517"/>
                </a:lnTo>
                <a:close/>
              </a:path>
              <a:path w="1115695" h="586739">
                <a:moveTo>
                  <a:pt x="1115110" y="293090"/>
                </a:moveTo>
                <a:lnTo>
                  <a:pt x="1112964" y="241820"/>
                </a:lnTo>
                <a:lnTo>
                  <a:pt x="1106538" y="193941"/>
                </a:lnTo>
                <a:lnTo>
                  <a:pt x="1095819" y="149453"/>
                </a:lnTo>
                <a:lnTo>
                  <a:pt x="1080820" y="108343"/>
                </a:lnTo>
                <a:lnTo>
                  <a:pt x="1062177" y="72009"/>
                </a:lnTo>
                <a:lnTo>
                  <a:pt x="1015949" y="17843"/>
                </a:lnTo>
                <a:lnTo>
                  <a:pt x="988364" y="0"/>
                </a:lnTo>
                <a:lnTo>
                  <a:pt x="982802" y="13893"/>
                </a:lnTo>
                <a:lnTo>
                  <a:pt x="1004658" y="31661"/>
                </a:lnTo>
                <a:lnTo>
                  <a:pt x="1024064" y="54762"/>
                </a:lnTo>
                <a:lnTo>
                  <a:pt x="1055471" y="116941"/>
                </a:lnTo>
                <a:lnTo>
                  <a:pt x="1067054" y="155282"/>
                </a:lnTo>
                <a:lnTo>
                  <a:pt x="1075321" y="197485"/>
                </a:lnTo>
                <a:lnTo>
                  <a:pt x="1080287" y="243535"/>
                </a:lnTo>
                <a:lnTo>
                  <a:pt x="1081951" y="293433"/>
                </a:lnTo>
                <a:lnTo>
                  <a:pt x="1080300" y="342557"/>
                </a:lnTo>
                <a:lnTo>
                  <a:pt x="1075372" y="388150"/>
                </a:lnTo>
                <a:lnTo>
                  <a:pt x="1067155" y="430237"/>
                </a:lnTo>
                <a:lnTo>
                  <a:pt x="1055636" y="468807"/>
                </a:lnTo>
                <a:lnTo>
                  <a:pt x="1024280" y="531571"/>
                </a:lnTo>
                <a:lnTo>
                  <a:pt x="982802" y="572643"/>
                </a:lnTo>
                <a:lnTo>
                  <a:pt x="988364" y="586524"/>
                </a:lnTo>
                <a:lnTo>
                  <a:pt x="1040561" y="544766"/>
                </a:lnTo>
                <a:lnTo>
                  <a:pt x="1080820" y="477837"/>
                </a:lnTo>
                <a:lnTo>
                  <a:pt x="1095819" y="436473"/>
                </a:lnTo>
                <a:lnTo>
                  <a:pt x="1106538" y="391883"/>
                </a:lnTo>
                <a:lnTo>
                  <a:pt x="1112964" y="344093"/>
                </a:lnTo>
                <a:lnTo>
                  <a:pt x="1115110" y="293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 txBox="1"/>
          <p:nvPr/>
        </p:nvSpPr>
        <p:spPr>
          <a:xfrm>
            <a:off x="4060156" y="3239643"/>
            <a:ext cx="132826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  <a:tabLst>
                <a:tab pos="685800" algn="l"/>
              </a:tabLst>
            </a:pPr>
            <a:r>
              <a:rPr sz="3150" baseline="-41666" dirty="0">
                <a:latin typeface="Cambria Math"/>
                <a:cs typeface="Cambria Math"/>
              </a:rPr>
              <a:t>=</a:t>
            </a:r>
            <a:r>
              <a:rPr sz="3150" spc="174" baseline="-41666" dirty="0">
                <a:latin typeface="Cambria Math"/>
                <a:cs typeface="Cambria Math"/>
              </a:rPr>
              <a:t> </a:t>
            </a:r>
            <a:r>
              <a:rPr sz="3150" baseline="-41666" dirty="0">
                <a:latin typeface="Cambria Math"/>
                <a:cs typeface="Cambria Math"/>
              </a:rPr>
              <a:t>Φ	</a:t>
            </a:r>
            <a:r>
              <a:rPr sz="2100" dirty="0">
                <a:latin typeface="Cambria Math"/>
                <a:cs typeface="Cambria Math"/>
              </a:rPr>
              <a:t>𝑥</a:t>
            </a:r>
            <a:r>
              <a:rPr sz="2100" spc="30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−</a:t>
            </a:r>
            <a:r>
              <a:rPr sz="2100" spc="-30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𝜇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65937" y="3619119"/>
            <a:ext cx="175259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dirty="0">
                <a:latin typeface="Cambria Math"/>
                <a:cs typeface="Cambria Math"/>
              </a:rPr>
              <a:t>𝜎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40080" y="4251286"/>
            <a:ext cx="6653689" cy="1102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5765" marR="3810" indent="-396716">
              <a:lnSpc>
                <a:spcPts val="2625"/>
              </a:lnSpc>
              <a:spcBef>
                <a:spcPts val="75"/>
              </a:spcBef>
              <a:tabLst>
                <a:tab pos="394811" algn="l"/>
              </a:tabLst>
            </a:pPr>
            <a:r>
              <a:rPr sz="2100" spc="8" dirty="0">
                <a:solidFill>
                  <a:srgbClr val="E48312"/>
                </a:solidFill>
                <a:latin typeface="Franklin Gothic Medium"/>
                <a:cs typeface="Franklin Gothic Medium"/>
              </a:rPr>
              <a:t>2.	</a:t>
            </a:r>
            <a:r>
              <a:rPr sz="2100" dirty="0">
                <a:latin typeface="Franklin Gothic Medium"/>
                <a:cs typeface="Franklin Gothic Medium"/>
              </a:rPr>
              <a:t>Then, </a:t>
            </a:r>
            <a:r>
              <a:rPr sz="2100" spc="-38" dirty="0">
                <a:latin typeface="Franklin Gothic Medium"/>
                <a:cs typeface="Franklin Gothic Medium"/>
              </a:rPr>
              <a:t>look </a:t>
            </a:r>
            <a:r>
              <a:rPr sz="2100" spc="-8" dirty="0">
                <a:latin typeface="Franklin Gothic Medium"/>
                <a:cs typeface="Franklin Gothic Medium"/>
              </a:rPr>
              <a:t>up </a:t>
            </a:r>
            <a:r>
              <a:rPr sz="2100" spc="-19" dirty="0">
                <a:latin typeface="Franklin Gothic Medium"/>
                <a:cs typeface="Franklin Gothic Medium"/>
              </a:rPr>
              <a:t>in </a:t>
            </a:r>
            <a:r>
              <a:rPr sz="2100" spc="-26" dirty="0">
                <a:latin typeface="Franklin Gothic Medium"/>
                <a:cs typeface="Franklin Gothic Medium"/>
              </a:rPr>
              <a:t>a </a:t>
            </a:r>
            <a:r>
              <a:rPr sz="2100" spc="-15" dirty="0">
                <a:latin typeface="Franklin Gothic Medium"/>
                <a:cs typeface="Franklin Gothic Medium"/>
              </a:rPr>
              <a:t>Standard </a:t>
            </a:r>
            <a:r>
              <a:rPr sz="2100" spc="-34" dirty="0">
                <a:latin typeface="Franklin Gothic Medium"/>
                <a:cs typeface="Franklin Gothic Medium"/>
              </a:rPr>
              <a:t>Normal </a:t>
            </a:r>
            <a:r>
              <a:rPr sz="2100" spc="-11" dirty="0">
                <a:latin typeface="Franklin Gothic Medium"/>
                <a:cs typeface="Franklin Gothic Medium"/>
              </a:rPr>
              <a:t>Table, </a:t>
            </a:r>
            <a:r>
              <a:rPr sz="2100" spc="-19" dirty="0">
                <a:latin typeface="Franklin Gothic Medium"/>
                <a:cs typeface="Franklin Gothic Medium"/>
              </a:rPr>
              <a:t>where </a:t>
            </a:r>
            <a:r>
              <a:rPr sz="2100" dirty="0">
                <a:latin typeface="Cambria Math"/>
                <a:cs typeface="Cambria Math"/>
              </a:rPr>
              <a:t>𝑧</a:t>
            </a:r>
            <a:r>
              <a:rPr sz="2100" spc="4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≥ </a:t>
            </a:r>
            <a:r>
              <a:rPr sz="2100" spc="8" dirty="0">
                <a:latin typeface="Cambria Math"/>
                <a:cs typeface="Cambria Math"/>
              </a:rPr>
              <a:t>0</a:t>
            </a:r>
            <a:r>
              <a:rPr sz="2100" spc="8" dirty="0">
                <a:latin typeface="Franklin Gothic Medium"/>
                <a:cs typeface="Franklin Gothic Medium"/>
              </a:rPr>
              <a:t>. </a:t>
            </a:r>
            <a:r>
              <a:rPr sz="2100" spc="-514" dirty="0">
                <a:latin typeface="Franklin Gothic Medium"/>
                <a:cs typeface="Franklin Gothic Medium"/>
              </a:rPr>
              <a:t> </a:t>
            </a:r>
            <a:r>
              <a:rPr sz="2100" spc="-34" dirty="0">
                <a:latin typeface="Franklin Gothic Medium"/>
                <a:cs typeface="Franklin Gothic Medium"/>
              </a:rPr>
              <a:t>Normal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23" dirty="0">
                <a:latin typeface="Franklin Gothic Medium"/>
                <a:cs typeface="Franklin Gothic Medium"/>
              </a:rPr>
              <a:t>PDFs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15" dirty="0">
                <a:latin typeface="Franklin Gothic Medium"/>
                <a:cs typeface="Franklin Gothic Medium"/>
              </a:rPr>
              <a:t>are</a:t>
            </a:r>
            <a:r>
              <a:rPr sz="2100" spc="4" dirty="0">
                <a:latin typeface="Franklin Gothic Medium"/>
                <a:cs typeface="Franklin Gothic Medium"/>
              </a:rPr>
              <a:t> </a:t>
            </a:r>
            <a:r>
              <a:rPr sz="2100" spc="-41" dirty="0">
                <a:latin typeface="Franklin Gothic Medium"/>
                <a:cs typeface="Franklin Gothic Medium"/>
              </a:rPr>
              <a:t>symmetric</a:t>
            </a:r>
            <a:r>
              <a:rPr sz="2100" spc="-8" dirty="0">
                <a:latin typeface="Franklin Gothic Medium"/>
                <a:cs typeface="Franklin Gothic Medium"/>
              </a:rPr>
              <a:t> </a:t>
            </a:r>
            <a:r>
              <a:rPr sz="2100" spc="-19" dirty="0">
                <a:latin typeface="Franklin Gothic Medium"/>
                <a:cs typeface="Franklin Gothic Medium"/>
              </a:rPr>
              <a:t>about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19" dirty="0">
                <a:latin typeface="Franklin Gothic Medium"/>
                <a:cs typeface="Franklin Gothic Medium"/>
              </a:rPr>
              <a:t>their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mean:</a:t>
            </a:r>
            <a:endParaRPr sz="2100" dirty="0">
              <a:latin typeface="Franklin Gothic Medium"/>
              <a:cs typeface="Franklin Gothic Medium"/>
            </a:endParaRPr>
          </a:p>
          <a:p>
            <a:pPr marL="3009900">
              <a:spcBef>
                <a:spcPts val="832"/>
              </a:spcBef>
              <a:tabLst>
                <a:tab pos="3329940" algn="l"/>
                <a:tab pos="3846671" algn="l"/>
                <a:tab pos="4904899" algn="l"/>
              </a:tabLst>
            </a:pPr>
            <a:r>
              <a:rPr sz="2100" dirty="0">
                <a:latin typeface="Cambria Math"/>
                <a:cs typeface="Cambria Math"/>
              </a:rPr>
              <a:t>Φ	</a:t>
            </a:r>
            <a:r>
              <a:rPr lang="en-US" sz="2100" dirty="0" smtClean="0">
                <a:latin typeface="Cambria Math"/>
                <a:cs typeface="Cambria Math"/>
              </a:rPr>
              <a:t>(</a:t>
            </a:r>
            <a:r>
              <a:rPr sz="2100" spc="-4" dirty="0" smtClean="0">
                <a:latin typeface="Cambria Math"/>
                <a:cs typeface="Cambria Math"/>
              </a:rPr>
              <a:t>−𝑧</a:t>
            </a:r>
            <a:r>
              <a:rPr lang="en-US" sz="2100" spc="-4" dirty="0" smtClean="0">
                <a:latin typeface="Cambria Math"/>
                <a:cs typeface="Cambria Math"/>
              </a:rPr>
              <a:t>)</a:t>
            </a:r>
            <a:r>
              <a:rPr sz="2100" dirty="0" smtClean="0">
                <a:latin typeface="Cambria Math"/>
                <a:cs typeface="Cambria Math"/>
              </a:rPr>
              <a:t>=</a:t>
            </a:r>
            <a:r>
              <a:rPr sz="2100" spc="116" dirty="0" smtClean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1</a:t>
            </a:r>
            <a:r>
              <a:rPr sz="2100" spc="4" dirty="0">
                <a:latin typeface="Cambria Math"/>
                <a:cs typeface="Cambria Math"/>
              </a:rPr>
              <a:t> </a:t>
            </a:r>
            <a:r>
              <a:rPr sz="2100" dirty="0">
                <a:latin typeface="Cambria Math"/>
                <a:cs typeface="Cambria Math"/>
              </a:rPr>
              <a:t>− </a:t>
            </a:r>
            <a:r>
              <a:rPr sz="2100" dirty="0" smtClean="0">
                <a:latin typeface="Cambria Math"/>
                <a:cs typeface="Cambria Math"/>
              </a:rPr>
              <a:t>Φ</a:t>
            </a:r>
            <a:r>
              <a:rPr lang="en-US" sz="2100" dirty="0" smtClean="0">
                <a:latin typeface="Cambria Math"/>
                <a:cs typeface="Cambria Math"/>
              </a:rPr>
              <a:t>(</a:t>
            </a:r>
            <a:r>
              <a:rPr sz="2100" dirty="0" smtClean="0">
                <a:latin typeface="Cambria Math"/>
                <a:cs typeface="Cambria Math"/>
              </a:rPr>
              <a:t>𝑧</a:t>
            </a:r>
            <a:r>
              <a:rPr lang="en-US" sz="2100" dirty="0" smtClean="0">
                <a:latin typeface="Cambria Math"/>
                <a:cs typeface="Cambria Math"/>
              </a:rPr>
              <a:t>)</a:t>
            </a:r>
            <a:endParaRPr sz="21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21406" y="3432581"/>
            <a:ext cx="495300" cy="205264"/>
          </a:xfrm>
          <a:custGeom>
            <a:avLst/>
            <a:gdLst/>
            <a:ahLst/>
            <a:cxnLst/>
            <a:rect l="l" t="t" r="r" b="b"/>
            <a:pathLst>
              <a:path w="660400" h="273685">
                <a:moveTo>
                  <a:pt x="91147" y="8585"/>
                </a:moveTo>
                <a:lnTo>
                  <a:pt x="88138" y="0"/>
                </a:lnTo>
                <a:lnTo>
                  <a:pt x="72783" y="5537"/>
                </a:lnTo>
                <a:lnTo>
                  <a:pt x="59321" y="13576"/>
                </a:lnTo>
                <a:lnTo>
                  <a:pt x="30429" y="52108"/>
                </a:lnTo>
                <a:lnTo>
                  <a:pt x="20599" y="105918"/>
                </a:lnTo>
                <a:lnTo>
                  <a:pt x="21691" y="125374"/>
                </a:lnTo>
                <a:lnTo>
                  <a:pt x="38011" y="174739"/>
                </a:lnTo>
                <a:lnTo>
                  <a:pt x="72732" y="206197"/>
                </a:lnTo>
                <a:lnTo>
                  <a:pt x="88138" y="211734"/>
                </a:lnTo>
                <a:lnTo>
                  <a:pt x="90817" y="203149"/>
                </a:lnTo>
                <a:lnTo>
                  <a:pt x="78740" y="197802"/>
                </a:lnTo>
                <a:lnTo>
                  <a:pt x="68338" y="190360"/>
                </a:lnTo>
                <a:lnTo>
                  <a:pt x="46977" y="155689"/>
                </a:lnTo>
                <a:lnTo>
                  <a:pt x="39916" y="104800"/>
                </a:lnTo>
                <a:lnTo>
                  <a:pt x="40703" y="86741"/>
                </a:lnTo>
                <a:lnTo>
                  <a:pt x="52476" y="42125"/>
                </a:lnTo>
                <a:lnTo>
                  <a:pt x="78930" y="13906"/>
                </a:lnTo>
                <a:lnTo>
                  <a:pt x="91147" y="8585"/>
                </a:lnTo>
                <a:close/>
              </a:path>
              <a:path w="660400" h="273685">
                <a:moveTo>
                  <a:pt x="637273" y="105918"/>
                </a:moveTo>
                <a:lnTo>
                  <a:pt x="627443" y="52108"/>
                </a:lnTo>
                <a:lnTo>
                  <a:pt x="598551" y="13576"/>
                </a:lnTo>
                <a:lnTo>
                  <a:pt x="569734" y="0"/>
                </a:lnTo>
                <a:lnTo>
                  <a:pt x="566724" y="8585"/>
                </a:lnTo>
                <a:lnTo>
                  <a:pt x="578980" y="13906"/>
                </a:lnTo>
                <a:lnTo>
                  <a:pt x="589521" y="21272"/>
                </a:lnTo>
                <a:lnTo>
                  <a:pt x="610933" y="55397"/>
                </a:lnTo>
                <a:lnTo>
                  <a:pt x="617956" y="104800"/>
                </a:lnTo>
                <a:lnTo>
                  <a:pt x="617181" y="123482"/>
                </a:lnTo>
                <a:lnTo>
                  <a:pt x="605409" y="169214"/>
                </a:lnTo>
                <a:lnTo>
                  <a:pt x="579132" y="197802"/>
                </a:lnTo>
                <a:lnTo>
                  <a:pt x="567067" y="203149"/>
                </a:lnTo>
                <a:lnTo>
                  <a:pt x="569734" y="211734"/>
                </a:lnTo>
                <a:lnTo>
                  <a:pt x="610196" y="187706"/>
                </a:lnTo>
                <a:lnTo>
                  <a:pt x="632917" y="143332"/>
                </a:lnTo>
                <a:lnTo>
                  <a:pt x="636181" y="125374"/>
                </a:lnTo>
                <a:lnTo>
                  <a:pt x="637273" y="105918"/>
                </a:lnTo>
                <a:close/>
              </a:path>
              <a:path w="660400" h="273685">
                <a:moveTo>
                  <a:pt x="660400" y="247904"/>
                </a:moveTo>
                <a:lnTo>
                  <a:pt x="0" y="247904"/>
                </a:lnTo>
                <a:lnTo>
                  <a:pt x="0" y="273304"/>
                </a:lnTo>
                <a:lnTo>
                  <a:pt x="660400" y="273304"/>
                </a:lnTo>
                <a:lnTo>
                  <a:pt x="660400" y="247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object 22"/>
          <p:cNvSpPr txBox="1"/>
          <p:nvPr/>
        </p:nvSpPr>
        <p:spPr>
          <a:xfrm>
            <a:off x="6700815" y="3629787"/>
            <a:ext cx="13096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150" dirty="0">
                <a:latin typeface="Cambria Math"/>
                <a:cs typeface="Cambria Math"/>
              </a:rPr>
              <a:t>𝜎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53757" y="3358343"/>
            <a:ext cx="3089313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  <a:tabLst>
                <a:tab pos="536258" algn="l"/>
                <a:tab pos="2405063" algn="l"/>
              </a:tabLst>
            </a:pPr>
            <a:r>
              <a:rPr sz="2400" dirty="0" smtClean="0">
                <a:latin typeface="Cambria Math"/>
                <a:cs typeface="Cambria Math"/>
              </a:rPr>
              <a:t>𝑍=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lang="en-US" sz="2400" spc="62" baseline="43209" dirty="0" smtClean="0">
                <a:latin typeface="Cambria Math"/>
                <a:cs typeface="Cambria Math"/>
              </a:rPr>
              <a:t>x-</a:t>
            </a:r>
            <a:r>
              <a:rPr sz="2400" spc="62" baseline="43209" dirty="0" smtClean="0">
                <a:latin typeface="Cambria Math"/>
                <a:cs typeface="Cambria Math"/>
              </a:rPr>
              <a:t>𝜇</a:t>
            </a:r>
            <a:r>
              <a:rPr sz="2400" spc="399" baseline="43209" dirty="0" smtClean="0">
                <a:latin typeface="Cambria Math"/>
                <a:cs typeface="Cambria Math"/>
              </a:rPr>
              <a:t> </a:t>
            </a:r>
            <a:r>
              <a:rPr sz="2400" spc="15" dirty="0">
                <a:latin typeface="Franklin Gothic Medium"/>
                <a:cs typeface="Franklin Gothic Medium"/>
              </a:rPr>
              <a:t>,</a:t>
            </a:r>
            <a:r>
              <a:rPr sz="2400" spc="4" dirty="0">
                <a:latin typeface="Franklin Gothic Medium"/>
                <a:cs typeface="Franklin Gothic Medium"/>
              </a:rPr>
              <a:t> </a:t>
            </a:r>
            <a:r>
              <a:rPr sz="2000" spc="-19" dirty="0">
                <a:latin typeface="Franklin Gothic Medium"/>
                <a:cs typeface="Franklin Gothic Medium"/>
              </a:rPr>
              <a:t>where</a:t>
            </a:r>
            <a:r>
              <a:rPr sz="2000" spc="8" dirty="0">
                <a:latin typeface="Franklin Gothic Medium"/>
                <a:cs typeface="Franklin Gothic Medium"/>
              </a:rPr>
              <a:t> </a:t>
            </a:r>
            <a:r>
              <a:rPr sz="2000" spc="23" dirty="0" smtClean="0">
                <a:latin typeface="Cambria Math"/>
                <a:cs typeface="Cambria Math"/>
              </a:rPr>
              <a:t>𝑍~</a:t>
            </a:r>
            <a:r>
              <a:rPr lang="en-US" sz="2000" spc="23" dirty="0" smtClean="0">
                <a:latin typeface="Cambria Math"/>
                <a:cs typeface="Cambria Math"/>
              </a:rPr>
              <a:t>N(</a:t>
            </a:r>
            <a:r>
              <a:rPr sz="2000" spc="-4" dirty="0" smtClean="0">
                <a:latin typeface="Cambria Math"/>
                <a:cs typeface="Cambria Math"/>
              </a:rPr>
              <a:t>0,1</a:t>
            </a:r>
            <a:r>
              <a:rPr lang="en-US" sz="2000" spc="-4" dirty="0" smtClean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8811196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467600" cy="1143000"/>
          </a:xfrm>
        </p:spPr>
        <p:txBody>
          <a:bodyPr/>
          <a:lstStyle/>
          <a:p>
            <a:r>
              <a:rPr lang="en-IN" spc="-86" dirty="0">
                <a:latin typeface="Constantia"/>
                <a:cs typeface="Constantia"/>
              </a:rPr>
              <a:t>J</a:t>
            </a:r>
            <a:r>
              <a:rPr lang="en-IN" spc="-38" dirty="0">
                <a:latin typeface="Constantia"/>
                <a:cs typeface="Constantia"/>
              </a:rPr>
              <a:t>oin</a:t>
            </a:r>
            <a:r>
              <a:rPr lang="en-IN" dirty="0">
                <a:latin typeface="Constantia"/>
                <a:cs typeface="Constantia"/>
              </a:rPr>
              <a:t>t</a:t>
            </a:r>
            <a:r>
              <a:rPr lang="en-IN" spc="-184" dirty="0">
                <a:latin typeface="Constantia"/>
                <a:cs typeface="Constantia"/>
              </a:rPr>
              <a:t> </a:t>
            </a:r>
            <a:r>
              <a:rPr lang="en-IN" spc="-41" dirty="0">
                <a:latin typeface="Constantia"/>
                <a:cs typeface="Constantia"/>
              </a:rPr>
              <a:t>p</a:t>
            </a:r>
            <a:r>
              <a:rPr lang="en-IN" spc="-83" dirty="0">
                <a:latin typeface="Constantia"/>
                <a:cs typeface="Constantia"/>
              </a:rPr>
              <a:t>r</a:t>
            </a:r>
            <a:r>
              <a:rPr lang="en-IN" spc="-38" dirty="0">
                <a:latin typeface="Constantia"/>
                <a:cs typeface="Constantia"/>
              </a:rPr>
              <a:t>o</a:t>
            </a:r>
            <a:r>
              <a:rPr lang="en-IN" spc="-45" dirty="0">
                <a:latin typeface="Constantia"/>
                <a:cs typeface="Constantia"/>
              </a:rPr>
              <a:t>b</a:t>
            </a:r>
            <a:r>
              <a:rPr lang="en-IN" spc="-41" dirty="0">
                <a:latin typeface="Constantia"/>
                <a:cs typeface="Constantia"/>
              </a:rPr>
              <a:t>a</a:t>
            </a:r>
            <a:r>
              <a:rPr lang="en-IN" spc="-45" dirty="0">
                <a:latin typeface="Constantia"/>
                <a:cs typeface="Constantia"/>
              </a:rPr>
              <a:t>b</a:t>
            </a:r>
            <a:r>
              <a:rPr lang="en-IN" spc="-38" dirty="0">
                <a:latin typeface="Constantia"/>
                <a:cs typeface="Constantia"/>
              </a:rPr>
              <a:t>ilit</a:t>
            </a:r>
            <a:r>
              <a:rPr lang="en-IN" dirty="0">
                <a:latin typeface="Constantia"/>
                <a:cs typeface="Constantia"/>
              </a:rPr>
              <a:t>y</a:t>
            </a:r>
            <a:r>
              <a:rPr lang="en-IN" spc="-143" dirty="0">
                <a:latin typeface="Constantia"/>
                <a:cs typeface="Constantia"/>
              </a:rPr>
              <a:t> </a:t>
            </a:r>
            <a:r>
              <a:rPr lang="en-IN" spc="-45" dirty="0">
                <a:latin typeface="Constantia"/>
                <a:cs typeface="Constantia"/>
              </a:rPr>
              <a:t>m</a:t>
            </a:r>
            <a:r>
              <a:rPr lang="en-IN" spc="-41" dirty="0">
                <a:latin typeface="Constantia"/>
                <a:cs typeface="Constantia"/>
              </a:rPr>
              <a:t>a</a:t>
            </a:r>
            <a:r>
              <a:rPr lang="en-IN" spc="-34" dirty="0">
                <a:latin typeface="Constantia"/>
                <a:cs typeface="Constantia"/>
              </a:rPr>
              <a:t>s</a:t>
            </a:r>
            <a:r>
              <a:rPr lang="en-IN" dirty="0">
                <a:latin typeface="Constantia"/>
                <a:cs typeface="Constantia"/>
              </a:rPr>
              <a:t>s</a:t>
            </a:r>
            <a:r>
              <a:rPr lang="en-IN" spc="-143" dirty="0">
                <a:latin typeface="Constantia"/>
                <a:cs typeface="Constantia"/>
              </a:rPr>
              <a:t> </a:t>
            </a:r>
            <a:r>
              <a:rPr lang="en-IN" spc="-41" dirty="0">
                <a:latin typeface="Constantia"/>
                <a:cs typeface="Constantia"/>
              </a:rPr>
              <a:t>f</a:t>
            </a:r>
            <a:r>
              <a:rPr lang="en-IN" spc="-38" dirty="0">
                <a:latin typeface="Constantia"/>
                <a:cs typeface="Constantia"/>
              </a:rPr>
              <a:t>un</a:t>
            </a:r>
            <a:r>
              <a:rPr lang="en-IN" spc="-41" dirty="0">
                <a:latin typeface="Constantia"/>
                <a:cs typeface="Constantia"/>
              </a:rPr>
              <a:t>c</a:t>
            </a:r>
            <a:r>
              <a:rPr lang="en-IN" spc="-38" dirty="0">
                <a:latin typeface="Constantia"/>
                <a:cs typeface="Constantia"/>
              </a:rPr>
              <a:t>tion</a:t>
            </a:r>
            <a:r>
              <a:rPr lang="en-IN" dirty="0">
                <a:latin typeface="Constantia"/>
                <a:cs typeface="Constantia"/>
              </a:rPr>
              <a:t>s</a:t>
            </a:r>
            <a:endParaRPr lang="en-IN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5426" y="1266003"/>
            <a:ext cx="570881" cy="5708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9322" y="1241251"/>
            <a:ext cx="690063" cy="6900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-58584" y="1315772"/>
            <a:ext cx="5157311" cy="332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49" dirty="0">
                <a:latin typeface="Franklin Gothic Medium"/>
                <a:cs typeface="Franklin Gothic Medium"/>
              </a:rPr>
              <a:t>Roll</a:t>
            </a:r>
            <a:r>
              <a:rPr sz="2100" spc="4" dirty="0">
                <a:latin typeface="Franklin Gothic Medium"/>
                <a:cs typeface="Franklin Gothic Medium"/>
              </a:rPr>
              <a:t> </a:t>
            </a:r>
            <a:r>
              <a:rPr sz="2100" spc="-49" dirty="0">
                <a:latin typeface="Franklin Gothic Medium"/>
                <a:cs typeface="Franklin Gothic Medium"/>
              </a:rPr>
              <a:t>two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4" dirty="0">
                <a:latin typeface="Franklin Gothic Medium"/>
                <a:cs typeface="Franklin Gothic Medium"/>
              </a:rPr>
              <a:t>6-sided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8" dirty="0">
                <a:latin typeface="Franklin Gothic Medium"/>
                <a:cs typeface="Franklin Gothic Medium"/>
              </a:rPr>
              <a:t>dice,</a:t>
            </a:r>
            <a:r>
              <a:rPr sz="2100" spc="4" dirty="0">
                <a:latin typeface="Franklin Gothic Medium"/>
                <a:cs typeface="Franklin Gothic Medium"/>
              </a:rPr>
              <a:t> </a:t>
            </a:r>
            <a:r>
              <a:rPr sz="2100" spc="-30" dirty="0">
                <a:latin typeface="Franklin Gothic Medium"/>
                <a:cs typeface="Franklin Gothic Medium"/>
              </a:rPr>
              <a:t>yielding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spc="-11" dirty="0">
                <a:latin typeface="Franklin Gothic Medium"/>
                <a:cs typeface="Franklin Gothic Medium"/>
              </a:rPr>
              <a:t>values</a:t>
            </a:r>
            <a:r>
              <a:rPr sz="2100" dirty="0">
                <a:latin typeface="Franklin Gothic Medium"/>
                <a:cs typeface="Franklin Gothic Medium"/>
              </a:rPr>
              <a:t> </a:t>
            </a:r>
            <a:r>
              <a:rPr sz="2100" dirty="0">
                <a:latin typeface="Cambria Math"/>
                <a:cs typeface="Cambria Math"/>
              </a:rPr>
              <a:t>𝑋</a:t>
            </a:r>
            <a:r>
              <a:rPr sz="2100" spc="113" dirty="0">
                <a:latin typeface="Cambria Math"/>
                <a:cs typeface="Cambria Math"/>
              </a:rPr>
              <a:t> </a:t>
            </a:r>
            <a:r>
              <a:rPr sz="2100" spc="-15" dirty="0">
                <a:latin typeface="Franklin Gothic Medium"/>
                <a:cs typeface="Franklin Gothic Medium"/>
              </a:rPr>
              <a:t>and</a:t>
            </a:r>
            <a:r>
              <a:rPr sz="2100" spc="8" dirty="0">
                <a:latin typeface="Franklin Gothic Medium"/>
                <a:cs typeface="Franklin Gothic Medium"/>
              </a:rPr>
              <a:t> </a:t>
            </a:r>
            <a:r>
              <a:rPr sz="2100" spc="34" dirty="0">
                <a:latin typeface="Cambria Math"/>
                <a:cs typeface="Cambria Math"/>
              </a:rPr>
              <a:t>𝑌</a:t>
            </a:r>
            <a:r>
              <a:rPr sz="2100" spc="34" dirty="0">
                <a:latin typeface="Franklin Gothic Medium"/>
                <a:cs typeface="Franklin Gothic Medium"/>
              </a:rPr>
              <a:t>.</a:t>
            </a:r>
            <a:endParaRPr sz="21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843" y="2003058"/>
            <a:ext cx="1945481" cy="840133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R="2858" algn="ctr">
              <a:spcBef>
                <a:spcPts val="191"/>
              </a:spcBef>
            </a:pPr>
            <a:r>
              <a:rPr sz="3000" dirty="0">
                <a:latin typeface="Cambria Math"/>
                <a:cs typeface="Cambria Math"/>
              </a:rPr>
              <a:t>𝑋</a:t>
            </a:r>
          </a:p>
          <a:p>
            <a:pPr algn="ctr">
              <a:spcBef>
                <a:spcPts val="589"/>
              </a:spcBef>
            </a:pPr>
            <a:r>
              <a:rPr sz="1800" spc="-26" dirty="0">
                <a:latin typeface="Franklin Gothic Medium"/>
                <a:cs typeface="Franklin Gothic Medium"/>
              </a:rPr>
              <a:t>random </a:t>
            </a:r>
            <a:r>
              <a:rPr sz="1800" spc="-19" dirty="0">
                <a:latin typeface="Franklin Gothic Medium"/>
                <a:cs typeface="Franklin Gothic Medium"/>
              </a:rPr>
              <a:t>variable</a:t>
            </a:r>
            <a:endParaRPr sz="1800" dirty="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265" y="1959509"/>
            <a:ext cx="1398270" cy="11721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19063" rIns="0" bIns="0" rtlCol="0">
            <a:spAutoFit/>
          </a:bodyPr>
          <a:lstStyle/>
          <a:p>
            <a:pPr marL="9525">
              <a:spcBef>
                <a:spcPts val="938"/>
              </a:spcBef>
              <a:tabLst>
                <a:tab pos="372904" algn="l"/>
              </a:tabLst>
            </a:pPr>
            <a:r>
              <a:rPr sz="2700" dirty="0" smtClean="0">
                <a:latin typeface="Cambria Math"/>
                <a:cs typeface="Cambria Math"/>
              </a:rPr>
              <a:t>𝑃</a:t>
            </a:r>
            <a:r>
              <a:rPr lang="en-US" sz="2700" dirty="0" smtClean="0">
                <a:latin typeface="Cambria Math"/>
                <a:cs typeface="Cambria Math"/>
              </a:rPr>
              <a:t>(</a:t>
            </a:r>
            <a:r>
              <a:rPr sz="2700" dirty="0">
                <a:latin typeface="Cambria Math"/>
                <a:cs typeface="Cambria Math"/>
              </a:rPr>
              <a:t>	𝑋</a:t>
            </a:r>
            <a:r>
              <a:rPr sz="2700" spc="19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31" dirty="0">
                <a:latin typeface="Cambria Math"/>
                <a:cs typeface="Cambria Math"/>
              </a:rPr>
              <a:t> </a:t>
            </a:r>
            <a:r>
              <a:rPr sz="2700" dirty="0" smtClean="0">
                <a:latin typeface="Cambria Math"/>
                <a:cs typeface="Cambria Math"/>
              </a:rPr>
              <a:t>1</a:t>
            </a:r>
            <a:r>
              <a:rPr lang="en-US" sz="2700" dirty="0" smtClean="0">
                <a:latin typeface="Cambria Math"/>
                <a:cs typeface="Cambria Math"/>
              </a:rPr>
              <a:t>)</a:t>
            </a:r>
            <a:endParaRPr sz="2700" dirty="0">
              <a:latin typeface="Cambria Math"/>
              <a:cs typeface="Cambria Math"/>
            </a:endParaRPr>
          </a:p>
          <a:p>
            <a:pPr marL="350519" marR="3810" indent="-209074">
              <a:lnSpc>
                <a:spcPct val="100800"/>
              </a:lnSpc>
              <a:spcBef>
                <a:spcPts val="559"/>
              </a:spcBef>
            </a:pPr>
            <a:r>
              <a:rPr sz="1800" spc="-26" dirty="0">
                <a:latin typeface="Franklin Gothic Medium"/>
                <a:cs typeface="Franklin Gothic Medium"/>
              </a:rPr>
              <a:t>probability of </a:t>
            </a:r>
            <a:r>
              <a:rPr sz="1800" spc="-439" dirty="0">
                <a:latin typeface="Franklin Gothic Medium"/>
                <a:cs typeface="Franklin Gothic Medium"/>
              </a:rPr>
              <a:t> </a:t>
            </a:r>
            <a:r>
              <a:rPr sz="1800" spc="-11" dirty="0">
                <a:latin typeface="Franklin Gothic Medium"/>
                <a:cs typeface="Franklin Gothic Medium"/>
              </a:rPr>
              <a:t>an</a:t>
            </a:r>
            <a:r>
              <a:rPr sz="1800" spc="-19" dirty="0">
                <a:latin typeface="Franklin Gothic Medium"/>
                <a:cs typeface="Franklin Gothic Medium"/>
              </a:rPr>
              <a:t> </a:t>
            </a:r>
            <a:r>
              <a:rPr sz="1800" spc="-23" dirty="0">
                <a:latin typeface="Franklin Gothic Medium"/>
                <a:cs typeface="Franklin Gothic Medium"/>
              </a:rPr>
              <a:t>event</a:t>
            </a:r>
            <a:endParaRPr sz="1800" dirty="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7740" y="1987333"/>
            <a:ext cx="2443163" cy="8896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19063" rIns="0" bIns="0" rtlCol="0">
            <a:spAutoFit/>
          </a:bodyPr>
          <a:lstStyle/>
          <a:p>
            <a:pPr marL="464820">
              <a:spcBef>
                <a:spcPts val="938"/>
              </a:spcBef>
              <a:tabLst>
                <a:tab pos="828675" algn="l"/>
              </a:tabLst>
            </a:pPr>
            <a:r>
              <a:rPr sz="2700" dirty="0" smtClean="0">
                <a:latin typeface="Cambria Math"/>
                <a:cs typeface="Cambria Math"/>
              </a:rPr>
              <a:t>𝑃</a:t>
            </a:r>
            <a:r>
              <a:rPr lang="en-US" sz="2700" dirty="0" smtClean="0">
                <a:latin typeface="Cambria Math"/>
                <a:cs typeface="Cambria Math"/>
              </a:rPr>
              <a:t>(</a:t>
            </a:r>
            <a:r>
              <a:rPr sz="2700" dirty="0">
                <a:latin typeface="Cambria Math"/>
                <a:cs typeface="Cambria Math"/>
              </a:rPr>
              <a:t>	𝑋</a:t>
            </a:r>
            <a:r>
              <a:rPr sz="2700" spc="19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31" dirty="0">
                <a:latin typeface="Cambria Math"/>
                <a:cs typeface="Cambria Math"/>
              </a:rPr>
              <a:t> </a:t>
            </a:r>
            <a:r>
              <a:rPr sz="2700" dirty="0" smtClean="0">
                <a:latin typeface="Cambria Math"/>
                <a:cs typeface="Cambria Math"/>
              </a:rPr>
              <a:t>𝑘</a:t>
            </a:r>
            <a:r>
              <a:rPr lang="en-US" sz="2700" dirty="0" smtClean="0">
                <a:latin typeface="Cambria Math"/>
                <a:cs typeface="Cambria Math"/>
              </a:rPr>
              <a:t>)</a:t>
            </a:r>
            <a:endParaRPr sz="2700" dirty="0">
              <a:latin typeface="Cambria Math"/>
              <a:cs typeface="Cambria Math"/>
            </a:endParaRPr>
          </a:p>
          <a:p>
            <a:pPr marL="9525">
              <a:spcBef>
                <a:spcPts val="578"/>
              </a:spcBef>
            </a:pPr>
            <a:r>
              <a:rPr sz="1800" spc="-26" dirty="0">
                <a:latin typeface="Franklin Gothic Medium"/>
                <a:cs typeface="Franklin Gothic Medium"/>
              </a:rPr>
              <a:t>probability</a:t>
            </a:r>
            <a:r>
              <a:rPr sz="1800" spc="-11" dirty="0">
                <a:latin typeface="Franklin Gothic Medium"/>
                <a:cs typeface="Franklin Gothic Medium"/>
              </a:rPr>
              <a:t> </a:t>
            </a:r>
            <a:r>
              <a:rPr sz="1800" spc="-26" dirty="0">
                <a:latin typeface="Franklin Gothic Medium"/>
                <a:cs typeface="Franklin Gothic Medium"/>
              </a:rPr>
              <a:t>mass</a:t>
            </a:r>
            <a:r>
              <a:rPr sz="1800" spc="-15" dirty="0">
                <a:latin typeface="Franklin Gothic Medium"/>
                <a:cs typeface="Franklin Gothic Medium"/>
              </a:rPr>
              <a:t> function</a:t>
            </a:r>
            <a:endParaRPr sz="1800" dirty="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22989" y="3527642"/>
            <a:ext cx="3440663" cy="12307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0" tIns="96203" rIns="0" bIns="0" rtlCol="0">
            <a:spAutoFit/>
          </a:bodyPr>
          <a:lstStyle/>
          <a:p>
            <a:pPr marL="109061">
              <a:spcBef>
                <a:spcPts val="758"/>
              </a:spcBef>
              <a:tabLst>
                <a:tab pos="472916" algn="l"/>
              </a:tabLst>
            </a:pPr>
            <a:r>
              <a:rPr sz="2700" dirty="0" smtClean="0">
                <a:latin typeface="Cambria Math"/>
                <a:cs typeface="Cambria Math"/>
              </a:rPr>
              <a:t>𝑃</a:t>
            </a:r>
            <a:r>
              <a:rPr lang="en-US" sz="2700" dirty="0" smtClean="0">
                <a:latin typeface="Cambria Math"/>
                <a:cs typeface="Cambria Math"/>
              </a:rPr>
              <a:t>(</a:t>
            </a:r>
            <a:r>
              <a:rPr sz="2700" dirty="0" smtClean="0">
                <a:latin typeface="Cambria Math"/>
                <a:cs typeface="Cambria Math"/>
              </a:rPr>
              <a:t>𝑋</a:t>
            </a:r>
            <a:r>
              <a:rPr sz="2700" spc="206" dirty="0" smtClean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46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1</a:t>
            </a:r>
            <a:r>
              <a:rPr sz="2700" spc="-11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∩</a:t>
            </a:r>
            <a:r>
              <a:rPr sz="2700" spc="-4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𝑌</a:t>
            </a:r>
            <a:r>
              <a:rPr sz="2700" spc="214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43" dirty="0">
                <a:latin typeface="Cambria Math"/>
                <a:cs typeface="Cambria Math"/>
              </a:rPr>
              <a:t> </a:t>
            </a:r>
            <a:r>
              <a:rPr sz="2700" dirty="0" smtClean="0">
                <a:latin typeface="Cambria Math"/>
                <a:cs typeface="Cambria Math"/>
              </a:rPr>
              <a:t>6</a:t>
            </a:r>
            <a:r>
              <a:rPr lang="en-US" sz="2700" dirty="0" smtClean="0">
                <a:latin typeface="Cambria Math"/>
                <a:cs typeface="Cambria Math"/>
              </a:rPr>
              <a:t>)</a:t>
            </a:r>
            <a:endParaRPr sz="2700" dirty="0">
              <a:latin typeface="Cambria Math"/>
              <a:cs typeface="Cambria Math"/>
            </a:endParaRPr>
          </a:p>
          <a:p>
            <a:pPr marL="238125">
              <a:lnSpc>
                <a:spcPts val="3184"/>
              </a:lnSpc>
              <a:spcBef>
                <a:spcPts val="683"/>
              </a:spcBef>
              <a:tabLst>
                <a:tab pos="601980" algn="l"/>
              </a:tabLst>
            </a:pPr>
            <a:r>
              <a:rPr sz="2700" dirty="0" smtClean="0">
                <a:latin typeface="Cambria Math"/>
                <a:cs typeface="Cambria Math"/>
              </a:rPr>
              <a:t>𝑃</a:t>
            </a:r>
            <a:r>
              <a:rPr lang="en-US" sz="2700" dirty="0" smtClean="0">
                <a:latin typeface="Cambria Math"/>
                <a:cs typeface="Cambria Math"/>
              </a:rPr>
              <a:t>(</a:t>
            </a:r>
            <a:r>
              <a:rPr sz="2700" dirty="0">
                <a:latin typeface="Cambria Math"/>
                <a:cs typeface="Cambria Math"/>
              </a:rPr>
              <a:t>	𝑋</a:t>
            </a:r>
            <a:r>
              <a:rPr sz="2700" spc="221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53" dirty="0">
                <a:latin typeface="Cambria Math"/>
                <a:cs typeface="Cambria Math"/>
              </a:rPr>
              <a:t> </a:t>
            </a:r>
            <a:r>
              <a:rPr sz="2700" spc="-8" dirty="0">
                <a:latin typeface="Cambria Math"/>
                <a:cs typeface="Cambria Math"/>
              </a:rPr>
              <a:t>1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46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𝑌</a:t>
            </a:r>
            <a:r>
              <a:rPr sz="2700" spc="22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53" dirty="0">
                <a:latin typeface="Cambria Math"/>
                <a:cs typeface="Cambria Math"/>
              </a:rPr>
              <a:t> </a:t>
            </a:r>
            <a:r>
              <a:rPr sz="2700" dirty="0" smtClean="0">
                <a:latin typeface="Cambria Math"/>
                <a:cs typeface="Cambria Math"/>
              </a:rPr>
              <a:t>6</a:t>
            </a:r>
            <a:r>
              <a:rPr lang="en-US" sz="2700" dirty="0" smtClean="0">
                <a:latin typeface="Cambria Math"/>
                <a:cs typeface="Cambria Math"/>
              </a:rPr>
              <a:t>)</a:t>
            </a:r>
            <a:endParaRPr sz="2700" dirty="0">
              <a:latin typeface="Cambria Math"/>
              <a:cs typeface="Cambria Math"/>
            </a:endParaRPr>
          </a:p>
          <a:p>
            <a:pPr marL="18574" algn="ctr">
              <a:lnSpc>
                <a:spcPts val="1744"/>
              </a:lnSpc>
            </a:pPr>
            <a:r>
              <a:rPr sz="1500" spc="-30" dirty="0">
                <a:solidFill>
                  <a:srgbClr val="AB620E"/>
                </a:solidFill>
                <a:latin typeface="Franklin Gothic Medium"/>
                <a:cs typeface="Franklin Gothic Medium"/>
              </a:rPr>
              <a:t>new</a:t>
            </a:r>
            <a:r>
              <a:rPr sz="1500" spc="-1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notation:</a:t>
            </a:r>
            <a:r>
              <a:rPr sz="1500" spc="-11" dirty="0">
                <a:solidFill>
                  <a:srgbClr val="AB620E"/>
                </a:solidFill>
                <a:latin typeface="Franklin Gothic Medium"/>
                <a:cs typeface="Franklin Gothic Medium"/>
              </a:rPr>
              <a:t> </a:t>
            </a:r>
            <a:r>
              <a:rPr sz="1500" spc="-15" dirty="0">
                <a:solidFill>
                  <a:srgbClr val="AB620E"/>
                </a:solidFill>
                <a:latin typeface="Franklin Gothic Medium"/>
                <a:cs typeface="Franklin Gothic Medium"/>
              </a:rPr>
              <a:t>the </a:t>
            </a:r>
            <a:r>
              <a:rPr sz="1500" spc="-45" dirty="0" smtClean="0">
                <a:solidFill>
                  <a:srgbClr val="AB620E"/>
                </a:solidFill>
                <a:latin typeface="Franklin Gothic Medium"/>
                <a:cs typeface="Franklin Gothic Medium"/>
              </a:rPr>
              <a:t>comma</a:t>
            </a:r>
            <a:endParaRPr sz="1500" dirty="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8657" y="3352800"/>
            <a:ext cx="8441055" cy="0"/>
          </a:xfrm>
          <a:custGeom>
            <a:avLst/>
            <a:gdLst/>
            <a:ahLst/>
            <a:cxnLst/>
            <a:rect l="l" t="t" r="r" b="b"/>
            <a:pathLst>
              <a:path w="11254740">
                <a:moveTo>
                  <a:pt x="0" y="0"/>
                </a:moveTo>
                <a:lnTo>
                  <a:pt x="11254264" y="1"/>
                </a:lnTo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 txBox="1"/>
          <p:nvPr/>
        </p:nvSpPr>
        <p:spPr>
          <a:xfrm>
            <a:off x="345428" y="3598216"/>
            <a:ext cx="1945481" cy="841095"/>
          </a:xfrm>
          <a:prstGeom prst="rect">
            <a:avLst/>
          </a:prstGeom>
          <a:ln w="15875">
            <a:solidFill>
              <a:srgbClr val="000000"/>
            </a:solidFill>
          </a:ln>
        </p:spPr>
        <p:txBody>
          <a:bodyPr vert="horz" wrap="square" lIns="0" tIns="25241" rIns="0" bIns="0" rtlCol="0">
            <a:spAutoFit/>
          </a:bodyPr>
          <a:lstStyle/>
          <a:p>
            <a:pPr marL="607219">
              <a:spcBef>
                <a:spcPts val="199"/>
              </a:spcBef>
            </a:pPr>
            <a:r>
              <a:rPr sz="3000" spc="68" dirty="0">
                <a:latin typeface="Cambria Math"/>
                <a:cs typeface="Cambria Math"/>
              </a:rPr>
              <a:t>𝑋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58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𝑌</a:t>
            </a:r>
            <a:endParaRPr sz="3000">
              <a:latin typeface="Cambria Math"/>
              <a:cs typeface="Cambria Math"/>
            </a:endParaRPr>
          </a:p>
          <a:p>
            <a:pPr marL="134779">
              <a:spcBef>
                <a:spcPts val="570"/>
              </a:spcBef>
            </a:pPr>
            <a:r>
              <a:rPr sz="1800" spc="-26" dirty="0">
                <a:latin typeface="Franklin Gothic Medium"/>
                <a:cs typeface="Franklin Gothic Medium"/>
              </a:rPr>
              <a:t>random</a:t>
            </a:r>
            <a:r>
              <a:rPr sz="1800" spc="-23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variables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50012" y="3593647"/>
            <a:ext cx="2644775" cy="42511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72904" algn="l"/>
              </a:tabLst>
            </a:pPr>
            <a:r>
              <a:rPr sz="2700" dirty="0" smtClean="0">
                <a:latin typeface="Cambria Math"/>
                <a:cs typeface="Cambria Math"/>
              </a:rPr>
              <a:t>𝑃</a:t>
            </a:r>
            <a:r>
              <a:rPr lang="en-US" sz="2700" dirty="0" smtClean="0">
                <a:latin typeface="Cambria Math"/>
                <a:cs typeface="Cambria Math"/>
              </a:rPr>
              <a:t>(</a:t>
            </a:r>
            <a:r>
              <a:rPr sz="2700" dirty="0" smtClean="0">
                <a:latin typeface="Cambria Math"/>
                <a:cs typeface="Cambria Math"/>
              </a:rPr>
              <a:t>𝑋</a:t>
            </a:r>
            <a:r>
              <a:rPr sz="2700" spc="221" dirty="0" smtClean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53" dirty="0">
                <a:latin typeface="Cambria Math"/>
                <a:cs typeface="Cambria Math"/>
              </a:rPr>
              <a:t> </a:t>
            </a:r>
            <a:r>
              <a:rPr sz="2700" spc="60" dirty="0">
                <a:latin typeface="Cambria Math"/>
                <a:cs typeface="Cambria Math"/>
              </a:rPr>
              <a:t>𝑎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46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𝑌</a:t>
            </a:r>
            <a:r>
              <a:rPr sz="2700" spc="22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53" dirty="0">
                <a:latin typeface="Cambria Math"/>
                <a:cs typeface="Cambria Math"/>
              </a:rPr>
              <a:t> </a:t>
            </a:r>
            <a:r>
              <a:rPr sz="2700" dirty="0" smtClean="0">
                <a:latin typeface="Cambria Math"/>
                <a:cs typeface="Cambria Math"/>
              </a:rPr>
              <a:t>𝑏</a:t>
            </a:r>
            <a:r>
              <a:rPr lang="en-US" sz="2700" dirty="0" smtClean="0">
                <a:latin typeface="Cambria Math"/>
                <a:cs typeface="Cambria Math"/>
              </a:rPr>
              <a:t>)</a:t>
            </a:r>
            <a:endParaRPr sz="2700" dirty="0">
              <a:latin typeface="Cambria Math"/>
              <a:cs typeface="Cambria Math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765080"/>
            <a:ext cx="4206571" cy="84135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38148" y="5364970"/>
            <a:ext cx="8000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FranklinGothic-Book"/>
              </a:rPr>
              <a:t>The </a:t>
            </a:r>
            <a:r>
              <a:rPr lang="en-US" sz="2000" dirty="0">
                <a:solidFill>
                  <a:srgbClr val="AC620E"/>
                </a:solidFill>
                <a:latin typeface="FranklinGothic-Book"/>
              </a:rPr>
              <a:t>marginal distributions </a:t>
            </a:r>
            <a:r>
              <a:rPr lang="en-US" sz="2000" dirty="0">
                <a:solidFill>
                  <a:srgbClr val="000000"/>
                </a:solidFill>
                <a:latin typeface="FranklinGothic-Book"/>
              </a:rPr>
              <a:t>of the joint PMF are defined as:</a:t>
            </a:r>
            <a:endParaRPr lang="en-IN" sz="2000" dirty="0"/>
          </a:p>
        </p:txBody>
      </p:sp>
      <p:sp>
        <p:nvSpPr>
          <p:cNvPr id="25" name="object 14"/>
          <p:cNvSpPr/>
          <p:nvPr/>
        </p:nvSpPr>
        <p:spPr>
          <a:xfrm>
            <a:off x="222792" y="5029200"/>
            <a:ext cx="8441055" cy="0"/>
          </a:xfrm>
          <a:custGeom>
            <a:avLst/>
            <a:gdLst/>
            <a:ahLst/>
            <a:cxnLst/>
            <a:rect l="l" t="t" r="r" b="b"/>
            <a:pathLst>
              <a:path w="11254740">
                <a:moveTo>
                  <a:pt x="0" y="0"/>
                </a:moveTo>
                <a:lnTo>
                  <a:pt x="11254264" y="1"/>
                </a:lnTo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68723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7"/>
            <a:ext cx="88392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The </a:t>
            </a:r>
            <a:r>
              <a:rPr lang="en-US" altLang="en-US" sz="2400" dirty="0"/>
              <a:t>multinomial is a generalization of the binomial.  </a:t>
            </a:r>
            <a:endParaRPr lang="en-US" alt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It </a:t>
            </a:r>
            <a:r>
              <a:rPr lang="en-US" altLang="en-US" sz="2400" dirty="0"/>
              <a:t>is used when there are more than 2 possible outcomes </a:t>
            </a:r>
            <a:endParaRPr lang="en-US" alt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/>
              <a:t>partitioning </a:t>
            </a:r>
            <a:r>
              <a:rPr lang="en-US" altLang="en-US" i="1" dirty="0"/>
              <a:t>n</a:t>
            </a:r>
            <a:r>
              <a:rPr lang="en-US" altLang="en-US" dirty="0"/>
              <a:t> trials into 3 or more outcomes (with probabilities: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1,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2,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3,</a:t>
            </a:r>
            <a:r>
              <a:rPr lang="en-US" altLang="en-US" i="1" dirty="0"/>
              <a:t>..)</a:t>
            </a:r>
            <a:endParaRPr lang="en-US" altLang="en-US" dirty="0"/>
          </a:p>
          <a:p>
            <a:pPr lvl="3"/>
            <a:r>
              <a:rPr lang="en-US" altLang="en-US" dirty="0"/>
              <a:t>General formula for 3 outcomes: </a:t>
            </a:r>
          </a:p>
          <a:p>
            <a:pPr lvl="2"/>
            <a:endParaRPr lang="en-US" altLang="en-US" dirty="0"/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Multinomial distribution </a:t>
            </a:r>
            <a:br>
              <a:rPr lang="en-US" altLang="en-US" dirty="0"/>
            </a:br>
            <a:endParaRPr lang="en-US" altLang="en-US" sz="3200" dirty="0"/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743226"/>
              </p:ext>
            </p:extLst>
          </p:nvPr>
        </p:nvGraphicFramePr>
        <p:xfrm>
          <a:off x="1219199" y="4267200"/>
          <a:ext cx="746760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" r:id="rId4" imgW="2971800" imgH="406400" progId="Equation.3">
                  <p:embed/>
                </p:oleObj>
              </mc:Choice>
              <mc:Fallback>
                <p:oleObj r:id="rId4" imgW="2971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199" y="4267200"/>
                        <a:ext cx="7467601" cy="990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73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 bldLvl="3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7"/>
            <a:ext cx="84582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/>
              <a:t>randomly </a:t>
            </a:r>
            <a:r>
              <a:rPr lang="en-US" altLang="en-US" dirty="0"/>
              <a:t>choosing 8 people from an audience </a:t>
            </a:r>
            <a:r>
              <a:rPr lang="en-US" altLang="en-US" dirty="0" smtClean="0"/>
              <a:t>that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/>
              <a:t>contains </a:t>
            </a:r>
            <a:r>
              <a:rPr lang="en-US" altLang="en-US" dirty="0"/>
              <a:t>50% democrats, 30% republicans, and 20% </a:t>
            </a:r>
            <a:r>
              <a:rPr lang="en-US" altLang="en-US" dirty="0" smtClean="0"/>
              <a:t>green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/>
              <a:t>party</a:t>
            </a:r>
            <a:r>
              <a:rPr lang="en-US" altLang="en-US" dirty="0"/>
              <a:t>, what’s the probability of choosing exactly </a:t>
            </a:r>
            <a:r>
              <a:rPr lang="en-US" altLang="en-US" dirty="0" smtClean="0"/>
              <a:t>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/>
              <a:t>democrats</a:t>
            </a:r>
            <a:r>
              <a:rPr lang="en-US" altLang="en-US" dirty="0"/>
              <a:t>, 3 republicans, and 1 green party member?</a:t>
            </a:r>
          </a:p>
          <a:p>
            <a:pPr lvl="3"/>
            <a:endParaRPr lang="en-US" altLang="en-US" sz="2400" dirty="0"/>
          </a:p>
          <a:p>
            <a:pPr lvl="2"/>
            <a:endParaRPr lang="en-US" altLang="en-US" u="sng" dirty="0"/>
          </a:p>
          <a:p>
            <a:pPr lvl="1"/>
            <a:endParaRPr lang="en-US" altLang="en-US" sz="2400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Multinomial example</a:t>
            </a:r>
          </a:p>
        </p:txBody>
      </p:sp>
      <p:graphicFrame>
        <p:nvGraphicFramePr>
          <p:cNvPr id="2048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82077"/>
              </p:ext>
            </p:extLst>
          </p:nvPr>
        </p:nvGraphicFramePr>
        <p:xfrm>
          <a:off x="1752600" y="3962400"/>
          <a:ext cx="518160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" r:id="rId4" imgW="2730500" imgH="393700" progId="Equation.3">
                  <p:embed/>
                </p:oleObj>
              </mc:Choice>
              <mc:Fallback>
                <p:oleObj r:id="rId4" imgW="2730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962400"/>
                        <a:ext cx="5181600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98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 build="p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9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Decision Theory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224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Element-by-element product (</a:t>
            </a:r>
            <a:r>
              <a:rPr lang="en-US" dirty="0" err="1" smtClean="0"/>
              <a:t>Hadamard</a:t>
            </a:r>
            <a:r>
              <a:rPr lang="en-US" dirty="0" smtClean="0"/>
              <a:t> product)</a:t>
            </a:r>
            <a:endParaRPr lang="en-US" dirty="0"/>
          </a:p>
        </p:txBody>
      </p:sp>
      <p:pic>
        <p:nvPicPr>
          <p:cNvPr id="11268" name="Picture 3" descr="hadamar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2794000"/>
            <a:ext cx="52959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77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0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651668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Decision Theory</a:t>
            </a:r>
            <a:endParaRPr/>
          </a:p>
        </p:txBody>
      </p:sp>
      <p:sp>
        <p:nvSpPr>
          <p:cNvPr id="1126" name="Google Shape;1126;p90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610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Suppose </a:t>
            </a:r>
            <a:r>
              <a:rPr lang="en-US" sz="2800" b="1"/>
              <a:t>x</a:t>
            </a:r>
            <a:r>
              <a:rPr lang="en-US" sz="2800"/>
              <a:t> is an input vector together with a corresponding vector </a:t>
            </a:r>
            <a:r>
              <a:rPr lang="en-US" sz="2800" b="1"/>
              <a:t>t</a:t>
            </a:r>
            <a:r>
              <a:rPr lang="en-US" sz="2800"/>
              <a:t> of target variables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Goal: predict </a:t>
            </a:r>
            <a:r>
              <a:rPr lang="en-US" sz="2800" b="1"/>
              <a:t>t</a:t>
            </a:r>
            <a:r>
              <a:rPr lang="en-US" sz="2800"/>
              <a:t> given a new value for </a:t>
            </a:r>
            <a:r>
              <a:rPr lang="en-US" sz="2800" b="1"/>
              <a:t>x.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joint probability distribution </a:t>
            </a:r>
            <a:r>
              <a:rPr lang="en-US" sz="2800" b="1" i="1"/>
              <a:t>p(x, t)</a:t>
            </a:r>
            <a:r>
              <a:rPr lang="en-US" sz="2800"/>
              <a:t> provides a complete summary of the uncertainty associated with these variables. 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Determination of </a:t>
            </a:r>
            <a:r>
              <a:rPr lang="en-US" sz="2800" b="1" i="1"/>
              <a:t>p(x, t)</a:t>
            </a:r>
            <a:r>
              <a:rPr lang="en-US" sz="2800"/>
              <a:t> from a set of training data is called </a:t>
            </a:r>
            <a:r>
              <a:rPr lang="en-US" sz="2800" b="1" i="1"/>
              <a:t>inference</a:t>
            </a:r>
            <a:r>
              <a:rPr lang="en-US" sz="2800"/>
              <a:t> and is a difficult problem.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4569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1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651668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Decision Theory</a:t>
            </a:r>
            <a:endParaRPr/>
          </a:p>
        </p:txBody>
      </p:sp>
      <p:pic>
        <p:nvPicPr>
          <p:cNvPr id="1132" name="Google Shape;1132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447800"/>
            <a:ext cx="5867400" cy="2757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2900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2"/>
          <p:cNvSpPr txBox="1">
            <a:spLocks noGrp="1"/>
          </p:cNvSpPr>
          <p:nvPr>
            <p:ph type="body" idx="2"/>
          </p:nvPr>
        </p:nvSpPr>
        <p:spPr>
          <a:xfrm>
            <a:off x="76200" y="533400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Example : Medical diagnosis problem</a:t>
            </a:r>
            <a:endParaRPr/>
          </a:p>
        </p:txBody>
      </p:sp>
      <p:pic>
        <p:nvPicPr>
          <p:cNvPr id="1138" name="Google Shape;1138;p9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64873" y="5410200"/>
            <a:ext cx="4404653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92"/>
          <p:cNvSpPr/>
          <p:nvPr/>
        </p:nvSpPr>
        <p:spPr>
          <a:xfrm>
            <a:off x="96187" y="1293941"/>
            <a:ext cx="8895413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Input:  X-ray image of a patient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 vector x is the set of pixel intensities in the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Output: Presence of cancer = Class C1,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Absence of cancer, = Class C2. 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Choose t to be a binary variable such that 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 =0 corresponds to C1 and t =1 corresponds to C2.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 are interested in the probabilities of the two classes given the image, which are given by p(C</a:t>
            </a:r>
            <a:r>
              <a:rPr lang="en-US" sz="2400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|x). 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Bayes’ theorem,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40019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9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Divide the input space into regions </a:t>
            </a:r>
            <a:r>
              <a:rPr lang="en-US" dirty="0" err="1"/>
              <a:t>Rk</a:t>
            </a:r>
            <a:r>
              <a:rPr lang="en-US" dirty="0"/>
              <a:t> called decision regions, one for each class, such that all points in </a:t>
            </a:r>
            <a:r>
              <a:rPr lang="en-US" dirty="0" err="1"/>
              <a:t>Rk</a:t>
            </a:r>
            <a:r>
              <a:rPr lang="en-US" dirty="0"/>
              <a:t> are assigned to class </a:t>
            </a:r>
            <a:r>
              <a:rPr lang="en-US" dirty="0" err="1"/>
              <a:t>Ck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Boundaries between decision regions are called decision boundaries or decision surfaces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A mistake occurs when an input vector belonging to class C1 is assigned to class C2 or vice versa. </a:t>
            </a:r>
            <a:endParaRPr dirty="0"/>
          </a:p>
        </p:txBody>
      </p:sp>
      <p:sp>
        <p:nvSpPr>
          <p:cNvPr id="1145" name="Google Shape;1145;p93"/>
          <p:cNvSpPr txBox="1">
            <a:spLocks noGrp="1"/>
          </p:cNvSpPr>
          <p:nvPr>
            <p:ph type="body" idx="2"/>
          </p:nvPr>
        </p:nvSpPr>
        <p:spPr>
          <a:xfrm>
            <a:off x="0" y="350837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Minimum Misclassification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51031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4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Minimum Misclassification Rate</a:t>
            </a:r>
            <a:endParaRPr/>
          </a:p>
        </p:txBody>
      </p:sp>
      <p:pic>
        <p:nvPicPr>
          <p:cNvPr id="1151" name="Google Shape;1151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311" y="1365749"/>
            <a:ext cx="6398289" cy="5150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74967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95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Minimum Misclassification Rate</a:t>
            </a:r>
            <a:endParaRPr/>
          </a:p>
        </p:txBody>
      </p:sp>
      <p:pic>
        <p:nvPicPr>
          <p:cNvPr id="1157" name="Google Shape;1157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133600"/>
            <a:ext cx="7901416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9350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https://web.stanford.edu/~</a:t>
            </a:r>
            <a:r>
              <a:rPr lang="en-IN" dirty="0" smtClean="0">
                <a:hlinkClick r:id="rId3"/>
              </a:rPr>
              <a:t>boyd/vmls/vmls.pdf</a:t>
            </a:r>
            <a:endParaRPr lang="en-IN" dirty="0" smtClean="0"/>
          </a:p>
          <a:p>
            <a:endParaRPr lang="en-US" dirty="0"/>
          </a:p>
          <a:p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ocw.mit.edu/resources/res-6-012-introduction-to-probability-spring-2018/index.htm</a:t>
            </a:r>
            <a:endParaRPr lang="en-IN" dirty="0" smtClean="0"/>
          </a:p>
          <a:p>
            <a:endParaRPr lang="en-US" dirty="0"/>
          </a:p>
          <a:p>
            <a:r>
              <a:rPr lang="en-IN" dirty="0">
                <a:hlinkClick r:id="rId5"/>
              </a:rPr>
              <a:t>https://web.stanford.edu/class/cs109</a:t>
            </a:r>
            <a:r>
              <a:rPr lang="en-IN" dirty="0" smtClean="0">
                <a:hlinkClick r:id="rId5"/>
              </a:rPr>
              <a:t>/</a:t>
            </a:r>
            <a:endParaRPr lang="en-IN" dirty="0" smtClean="0"/>
          </a:p>
          <a:p>
            <a:endParaRPr lang="en-US" dirty="0"/>
          </a:p>
          <a:p>
            <a:r>
              <a:rPr lang="en-US" u="sng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://cs229.stanford.edu/section/cs229-linalg.pdf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www.alextsun.com/files/distributions.pdf</a:t>
            </a:r>
            <a:endParaRPr lang="en-US" dirty="0" smtClean="0"/>
          </a:p>
          <a:p>
            <a:endParaRPr lang="en-US" dirty="0"/>
          </a:p>
          <a:p>
            <a:endParaRPr lang="en-IN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47684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71800"/>
            <a:ext cx="6096000" cy="1143000"/>
          </a:xfrm>
        </p:spPr>
        <p:txBody>
          <a:bodyPr/>
          <a:lstStyle/>
          <a:p>
            <a:pPr algn="r"/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0522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974697283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2916</Words>
  <Application>Microsoft Office PowerPoint</Application>
  <PresentationFormat>On-screen Show (4:3)</PresentationFormat>
  <Paragraphs>569</Paragraphs>
  <Slides>97</Slides>
  <Notes>96</Notes>
  <HiddenSlides>0</HiddenSlides>
  <MMClips>0</MMClips>
  <ScaleCrop>false</ScaleCrop>
  <HeadingPairs>
    <vt:vector size="8" baseType="variant">
      <vt:variant>
        <vt:lpstr>Fonts Used</vt:lpstr>
      </vt:variant>
      <vt:variant>
        <vt:i4>27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30" baseType="lpstr">
      <vt:lpstr>Arial Unicode MS</vt:lpstr>
      <vt:lpstr>Arial</vt:lpstr>
      <vt:lpstr>Arial MT</vt:lpstr>
      <vt:lpstr>ArialMT</vt:lpstr>
      <vt:lpstr>Calibri</vt:lpstr>
      <vt:lpstr>Cambria Math</vt:lpstr>
      <vt:lpstr>Charter</vt:lpstr>
      <vt:lpstr>CMMI10</vt:lpstr>
      <vt:lpstr>CMMI7</vt:lpstr>
      <vt:lpstr>CMR10</vt:lpstr>
      <vt:lpstr>CMTI10</vt:lpstr>
      <vt:lpstr>Constantia</vt:lpstr>
      <vt:lpstr>Courier New</vt:lpstr>
      <vt:lpstr>Franklin Gothic Medium</vt:lpstr>
      <vt:lpstr>FranklinGothic-Book</vt:lpstr>
      <vt:lpstr>Helvetica</vt:lpstr>
      <vt:lpstr>NimbusRomNo9L-ReguItal</vt:lpstr>
      <vt:lpstr>Noto Sans Symbols</vt:lpstr>
      <vt:lpstr>Rosarivo</vt:lpstr>
      <vt:lpstr>rtxmi</vt:lpstr>
      <vt:lpstr>Symbol</vt:lpstr>
      <vt:lpstr>Tahoma</vt:lpstr>
      <vt:lpstr>TeXGyreTermes-Regular</vt:lpstr>
      <vt:lpstr>Times</vt:lpstr>
      <vt:lpstr>Times New Roman</vt:lpstr>
      <vt:lpstr>Trebuchet MS</vt:lpstr>
      <vt:lpstr>Wingdings</vt:lpstr>
      <vt:lpstr>1_Office Theme</vt:lpstr>
      <vt:lpstr>Office Theme</vt:lpstr>
      <vt:lpstr>2_Office Theme</vt:lpstr>
      <vt:lpstr>3_Office Theme</vt:lpstr>
      <vt:lpstr>Equation</vt:lpstr>
      <vt:lpstr>Equation.3</vt:lpstr>
      <vt:lpstr>M.Tech DSE Machine Learning </vt:lpstr>
      <vt:lpstr>PowerPoint Presentation</vt:lpstr>
      <vt:lpstr>PowerPoint Presentation</vt:lpstr>
      <vt:lpstr>Linear algebra Review</vt:lpstr>
      <vt:lpstr>Vectors and Matrices</vt:lpstr>
      <vt:lpstr>Vectors</vt:lpstr>
      <vt:lpstr>Vector</vt:lpstr>
      <vt:lpstr>Product of 2 Vectors</vt:lpstr>
      <vt:lpstr>Element-by-element product (Hadamard product)</vt:lpstr>
      <vt:lpstr>Multiplication: Dot product (inner product)</vt:lpstr>
      <vt:lpstr>Dot product geometric intuition: “Overlap” of 2 vectors</vt:lpstr>
      <vt:lpstr>PowerPoint Presentation</vt:lpstr>
      <vt:lpstr>Multiplication: Outer product</vt:lpstr>
      <vt:lpstr>PowerPoint Presentation</vt:lpstr>
      <vt:lpstr>PowerPoint Presentation</vt:lpstr>
      <vt:lpstr>PowerPoint Presentation</vt:lpstr>
      <vt:lpstr>PowerPoint Presentation</vt:lpstr>
      <vt:lpstr>Matrix Operations</vt:lpstr>
      <vt:lpstr>Matrix times a vector</vt:lpstr>
      <vt:lpstr>Matrix times a vector:  inner product interpretation</vt:lpstr>
      <vt:lpstr>Product of 2 Matrices</vt:lpstr>
      <vt:lpstr>Matrix times Matrix: Matrix Multiplication by inner products </vt:lpstr>
      <vt:lpstr>Special matrices: diagonal matrix</vt:lpstr>
      <vt:lpstr>Special matrices: identity matrix</vt:lpstr>
      <vt:lpstr>Different types of product</vt:lpstr>
      <vt:lpstr>PowerPoint Presentation</vt:lpstr>
      <vt:lpstr>PowerPoint Presentation</vt:lpstr>
      <vt:lpstr>PowerPoint Presentation</vt:lpstr>
      <vt:lpstr>PowerPoint Presentation</vt:lpstr>
      <vt:lpstr>Calculus review</vt:lpstr>
      <vt:lpstr>Differentiation</vt:lpstr>
      <vt:lpstr>Derivative = rate of change</vt:lpstr>
      <vt:lpstr>Derivative = rate of change</vt:lpstr>
      <vt:lpstr>Ways to Write the Derivative</vt:lpstr>
      <vt:lpstr>Differentiation Formulas</vt:lpstr>
      <vt:lpstr>More Formulas</vt:lpstr>
      <vt:lpstr>Product and Quotient</vt:lpstr>
      <vt:lpstr>Chain Rule</vt:lpstr>
      <vt:lpstr>Try These</vt:lpstr>
      <vt:lpstr>Solutions</vt:lpstr>
      <vt:lpstr>Probability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Bayes’ Theorem terminology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Binomial distribution</vt:lpstr>
      <vt:lpstr>X= the number of heads tossed in 5 coin tosses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Gaussian Distribution</vt:lpstr>
      <vt:lpstr>Gaussian Distribution</vt:lpstr>
      <vt:lpstr>PowerPoint Presentation</vt:lpstr>
      <vt:lpstr>Gaussian Distribution</vt:lpstr>
      <vt:lpstr>PowerPoint Presentation</vt:lpstr>
      <vt:lpstr>Standard - Gaussian Distribution</vt:lpstr>
      <vt:lpstr>PowerPoint Presentation</vt:lpstr>
      <vt:lpstr>PowerPoint Presentation</vt:lpstr>
      <vt:lpstr>PowerPoint Presentation</vt:lpstr>
      <vt:lpstr>Multinomial distribution  </vt:lpstr>
      <vt:lpstr>Multinomial example</vt:lpstr>
      <vt:lpstr>PowerPoint Presentation</vt:lpstr>
      <vt:lpstr>Decision Theory</vt:lpstr>
      <vt:lpstr>Decision Theory</vt:lpstr>
      <vt:lpstr>PowerPoint Presentation</vt:lpstr>
      <vt:lpstr>PowerPoint Presentation</vt:lpstr>
      <vt:lpstr>Minimum Misclassification Rate</vt:lpstr>
      <vt:lpstr>Minimum Misclassification Rate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2022-05-13T15:14:09Z</dcterms:created>
  <dcterms:modified xsi:type="dcterms:W3CDTF">2022-05-15T07:59:58Z</dcterms:modified>
</cp:coreProperties>
</file>